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sldIdLst>
    <p:sldId id="296" r:id="rId2"/>
    <p:sldId id="297" r:id="rId3"/>
    <p:sldId id="298" r:id="rId4"/>
    <p:sldId id="300" r:id="rId5"/>
    <p:sldId id="299" r:id="rId6"/>
    <p:sldId id="302" r:id="rId7"/>
    <p:sldId id="304" r:id="rId8"/>
    <p:sldId id="305" r:id="rId9"/>
    <p:sldId id="306" r:id="rId10"/>
    <p:sldId id="307" r:id="rId11"/>
    <p:sldId id="309" r:id="rId12"/>
    <p:sldId id="311" r:id="rId13"/>
    <p:sldId id="312" r:id="rId14"/>
    <p:sldId id="314" r:id="rId15"/>
    <p:sldId id="316" r:id="rId16"/>
    <p:sldId id="318" r:id="rId17"/>
    <p:sldId id="320" r:id="rId18"/>
    <p:sldId id="322" r:id="rId19"/>
    <p:sldId id="324" r:id="rId20"/>
    <p:sldId id="326" r:id="rId21"/>
    <p:sldId id="328" r:id="rId22"/>
    <p:sldId id="256" r:id="rId23"/>
    <p:sldId id="260" r:id="rId24"/>
    <p:sldId id="261" r:id="rId25"/>
    <p:sldId id="275" r:id="rId26"/>
    <p:sldId id="262" r:id="rId27"/>
    <p:sldId id="263" r:id="rId28"/>
    <p:sldId id="268" r:id="rId29"/>
    <p:sldId id="264" r:id="rId30"/>
    <p:sldId id="265" r:id="rId31"/>
    <p:sldId id="266" r:id="rId32"/>
    <p:sldId id="267" r:id="rId33"/>
    <p:sldId id="269" r:id="rId34"/>
    <p:sldId id="270" r:id="rId35"/>
    <p:sldId id="271" r:id="rId36"/>
    <p:sldId id="272" r:id="rId37"/>
    <p:sldId id="273" r:id="rId38"/>
    <p:sldId id="274" r:id="rId39"/>
    <p:sldId id="276" r:id="rId40"/>
    <p:sldId id="282" r:id="rId41"/>
    <p:sldId id="283" r:id="rId42"/>
    <p:sldId id="277" r:id="rId43"/>
    <p:sldId id="284" r:id="rId44"/>
    <p:sldId id="285" r:id="rId45"/>
    <p:sldId id="278" r:id="rId46"/>
    <p:sldId id="286" r:id="rId47"/>
    <p:sldId id="287" r:id="rId48"/>
    <p:sldId id="279" r:id="rId49"/>
    <p:sldId id="288" r:id="rId50"/>
    <p:sldId id="289" r:id="rId51"/>
    <p:sldId id="280" r:id="rId52"/>
    <p:sldId id="290" r:id="rId53"/>
    <p:sldId id="291" r:id="rId54"/>
    <p:sldId id="281" r:id="rId55"/>
    <p:sldId id="292" r:id="rId5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49" d="100"/>
          <a:sy n="49" d="100"/>
        </p:scale>
        <p:origin x="-1986" y="-5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7" name="Freeform 6"/>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p:txBody>
          <a:bodyPr/>
          <a:lstStyle>
            <a:lvl1pPr>
              <a:defRPr>
                <a:solidFill>
                  <a:srgbClr val="FFFFFF"/>
                </a:solidFill>
              </a:defRPr>
            </a:lvl1pPr>
            <a:extLst/>
          </a:lstStyle>
          <a:p>
            <a:pPr>
              <a:defRPr/>
            </a:pPr>
            <a:fld id="{D6A97EE7-C45D-45EC-9781-F960830FCC5D}" type="datetimeFigureOut">
              <a:rPr lang="en-US"/>
              <a:pPr>
                <a:defRPr/>
              </a:pPr>
              <a:t>4/30/2018</a:t>
            </a:fld>
            <a:endParaRPr lang="en-US"/>
          </a:p>
        </p:txBody>
      </p:sp>
      <p:sp>
        <p:nvSpPr>
          <p:cNvPr id="12" name="Footer Placeholder 18"/>
          <p:cNvSpPr>
            <a:spLocks noGrp="1"/>
          </p:cNvSpPr>
          <p:nvPr>
            <p:ph type="ftr" sz="quarter" idx="11"/>
          </p:nvPr>
        </p:nvSpPr>
        <p:spPr/>
        <p:txBody>
          <a:bodyPr/>
          <a:lstStyle>
            <a:lvl1pPr>
              <a:defRPr>
                <a:solidFill>
                  <a:schemeClr val="accent1">
                    <a:tint val="20000"/>
                  </a:schemeClr>
                </a:solidFill>
              </a:defRPr>
            </a:lvl1pPr>
            <a:extLst/>
          </a:lstStyle>
          <a:p>
            <a:pPr>
              <a:defRPr/>
            </a:pPr>
            <a:endParaRPr lang="en-US"/>
          </a:p>
        </p:txBody>
      </p:sp>
      <p:sp>
        <p:nvSpPr>
          <p:cNvPr id="13" name="Slide Number Placeholder 26"/>
          <p:cNvSpPr>
            <a:spLocks noGrp="1"/>
          </p:cNvSpPr>
          <p:nvPr>
            <p:ph type="sldNum" sz="quarter" idx="12"/>
          </p:nvPr>
        </p:nvSpPr>
        <p:spPr/>
        <p:txBody>
          <a:bodyPr/>
          <a:lstStyle>
            <a:lvl1pPr>
              <a:defRPr>
                <a:solidFill>
                  <a:srgbClr val="FFFFFF"/>
                </a:solidFill>
              </a:defRPr>
            </a:lvl1pPr>
            <a:extLst/>
          </a:lstStyle>
          <a:p>
            <a:pPr>
              <a:defRPr/>
            </a:pPr>
            <a:fld id="{07832D9E-5A32-42BE-A63B-F3CB87BB2E7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1C8ADFE0-1B94-43D2-89A9-B45F2C339304}" type="datetimeFigureOut">
              <a:rPr lang="en-US"/>
              <a:pPr>
                <a:defRPr/>
              </a:pPr>
              <a:t>4/30/2018</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0C499D90-C4A8-4F2A-9652-B21EE655ECC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8403CE04-AEDE-43BF-93D2-530192854E18}" type="datetimeFigureOut">
              <a:rPr lang="en-US"/>
              <a:pPr>
                <a:defRPr/>
              </a:pPr>
              <a:t>4/30/2018</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3D151895-D773-466B-B90C-1430B35A7613}"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4" name="Date Placeholder 9"/>
          <p:cNvSpPr>
            <a:spLocks noGrp="1"/>
          </p:cNvSpPr>
          <p:nvPr>
            <p:ph type="dt" sz="half" idx="10"/>
          </p:nvPr>
        </p:nvSpPr>
        <p:spPr/>
        <p:txBody>
          <a:bodyPr/>
          <a:lstStyle>
            <a:lvl1pPr>
              <a:defRPr/>
            </a:lvl1pPr>
          </a:lstStyle>
          <a:p>
            <a:pPr>
              <a:defRPr/>
            </a:pPr>
            <a:fld id="{588FDC3E-A6D4-4F47-B85A-A9DE1992AD86}" type="datetimeFigureOut">
              <a:rPr lang="en-US"/>
              <a:pPr>
                <a:defRPr/>
              </a:pPr>
              <a:t>4/30/2018</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DA12090C-4F73-438B-8B4D-3029F081BEB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4" name="Chevron 3"/>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5" name="Chevron 4"/>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extLst/>
          </a:lstStyle>
          <a:p>
            <a:pPr>
              <a:defRPr/>
            </a:pPr>
            <a:fld id="{A166E2BE-D027-48C2-89A2-84E1AFF2F028}" type="datetimeFigureOut">
              <a:rPr lang="en-US"/>
              <a:pPr>
                <a:defRPr/>
              </a:pPr>
              <a:t>4/30/2018</a:t>
            </a:fld>
            <a:endParaRPr lang="en-US"/>
          </a:p>
        </p:txBody>
      </p:sp>
      <p:sp>
        <p:nvSpPr>
          <p:cNvPr id="7" name="Footer Placeholder 4"/>
          <p:cNvSpPr>
            <a:spLocks noGrp="1"/>
          </p:cNvSpPr>
          <p:nvPr>
            <p:ph type="ftr" sz="quarter" idx="11"/>
          </p:nvPr>
        </p:nvSpPr>
        <p:spPr/>
        <p:txBody>
          <a:bodyPr/>
          <a:lstStyle>
            <a:lvl1pPr>
              <a:defRPr/>
            </a:lvl1pPr>
            <a:extLst/>
          </a:lstStyle>
          <a:p>
            <a:pPr>
              <a:defRPr/>
            </a:pPr>
            <a:endParaRPr lang="en-US"/>
          </a:p>
        </p:txBody>
      </p:sp>
      <p:sp>
        <p:nvSpPr>
          <p:cNvPr id="8" name="Slide Number Placeholder 5"/>
          <p:cNvSpPr>
            <a:spLocks noGrp="1"/>
          </p:cNvSpPr>
          <p:nvPr>
            <p:ph type="sldNum" sz="quarter" idx="12"/>
          </p:nvPr>
        </p:nvSpPr>
        <p:spPr/>
        <p:txBody>
          <a:bodyPr/>
          <a:lstStyle>
            <a:lvl1pPr>
              <a:defRPr/>
            </a:lvl1pPr>
            <a:extLst/>
          </a:lstStyle>
          <a:p>
            <a:pPr>
              <a:defRPr/>
            </a:pPr>
            <a:fld id="{664478BA-857E-438A-8E14-379A2CF78E0C}"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p:txBody>
          <a:bodyPr/>
          <a:lstStyle>
            <a:lvl1pPr>
              <a:defRPr/>
            </a:lvl1pPr>
            <a:extLst/>
          </a:lstStyle>
          <a:p>
            <a:pPr>
              <a:defRPr/>
            </a:pPr>
            <a:fld id="{BC60E92D-865A-40AD-AB7D-1C37B6489B72}" type="datetimeFigureOut">
              <a:rPr lang="en-US"/>
              <a:pPr>
                <a:defRPr/>
              </a:pPr>
              <a:t>4/30/2018</a:t>
            </a:fld>
            <a:endParaRPr lang="en-US"/>
          </a:p>
        </p:txBody>
      </p:sp>
      <p:sp>
        <p:nvSpPr>
          <p:cNvPr id="6" name="Footer Placeholder 5"/>
          <p:cNvSpPr>
            <a:spLocks noGrp="1"/>
          </p:cNvSpPr>
          <p:nvPr>
            <p:ph type="ftr" sz="quarter" idx="11"/>
          </p:nvPr>
        </p:nvSpPr>
        <p:spPr/>
        <p:txBody>
          <a:bodyPr/>
          <a:lstStyle>
            <a:lvl1pPr>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5F8C2EB5-E6BB-4332-9829-6D6D984C2C7A}"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extLst/>
          </a:lstStyle>
          <a:p>
            <a:pPr>
              <a:defRPr/>
            </a:pPr>
            <a:fld id="{0D822CCF-DFC1-4B27-828D-F55631A79718}" type="datetimeFigureOut">
              <a:rPr lang="en-US"/>
              <a:pPr>
                <a:defRPr/>
              </a:pPr>
              <a:t>4/30/2018</a:t>
            </a:fld>
            <a:endParaRPr lang="en-US"/>
          </a:p>
        </p:txBody>
      </p:sp>
      <p:sp>
        <p:nvSpPr>
          <p:cNvPr id="8" name="Footer Placeholder 7"/>
          <p:cNvSpPr>
            <a:spLocks noGrp="1"/>
          </p:cNvSpPr>
          <p:nvPr>
            <p:ph type="ftr" sz="quarter" idx="11"/>
          </p:nvPr>
        </p:nvSpPr>
        <p:spPr/>
        <p:txBody>
          <a:bodyPr/>
          <a:lstStyle>
            <a:lvl1pPr>
              <a:defRPr/>
            </a:lvl1pPr>
            <a:extLst/>
          </a:lstStyle>
          <a:p>
            <a:pPr>
              <a:defRPr/>
            </a:pPr>
            <a:endParaRPr lang="en-US"/>
          </a:p>
        </p:txBody>
      </p:sp>
      <p:sp>
        <p:nvSpPr>
          <p:cNvPr id="9" name="Slide Number Placeholder 8"/>
          <p:cNvSpPr>
            <a:spLocks noGrp="1"/>
          </p:cNvSpPr>
          <p:nvPr>
            <p:ph type="sldNum" sz="quarter" idx="12"/>
          </p:nvPr>
        </p:nvSpPr>
        <p:spPr/>
        <p:txBody>
          <a:bodyPr/>
          <a:lstStyle>
            <a:lvl1pPr>
              <a:defRPr/>
            </a:lvl1pPr>
            <a:extLst/>
          </a:lstStyle>
          <a:p>
            <a:pPr>
              <a:defRPr/>
            </a:pPr>
            <a:fld id="{0CF9CB6C-E6CB-45D7-9B5F-BAA40481F5EB}"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extLst/>
          </a:lstStyle>
          <a:p>
            <a:pPr>
              <a:defRPr/>
            </a:pPr>
            <a:fld id="{8457AF64-1501-454A-BE4C-0CD5C8C8E733}" type="datetimeFigureOut">
              <a:rPr lang="en-US"/>
              <a:pPr>
                <a:defRPr/>
              </a:pPr>
              <a:t>4/30/2018</a:t>
            </a:fld>
            <a:endParaRPr lang="en-US"/>
          </a:p>
        </p:txBody>
      </p:sp>
      <p:sp>
        <p:nvSpPr>
          <p:cNvPr id="4" name="Footer Placeholder 3"/>
          <p:cNvSpPr>
            <a:spLocks noGrp="1"/>
          </p:cNvSpPr>
          <p:nvPr>
            <p:ph type="ftr" sz="quarter" idx="11"/>
          </p:nvPr>
        </p:nvSpPr>
        <p:spPr/>
        <p:txBody>
          <a:bodyPr/>
          <a:lstStyle>
            <a:lvl1pPr>
              <a:defRPr/>
            </a:lvl1pPr>
            <a:extLst/>
          </a:lstStyle>
          <a:p>
            <a:pPr>
              <a:defRPr/>
            </a:pPr>
            <a:endParaRPr lang="en-US"/>
          </a:p>
        </p:txBody>
      </p:sp>
      <p:sp>
        <p:nvSpPr>
          <p:cNvPr id="5" name="Slide Number Placeholder 4"/>
          <p:cNvSpPr>
            <a:spLocks noGrp="1"/>
          </p:cNvSpPr>
          <p:nvPr>
            <p:ph type="sldNum" sz="quarter" idx="12"/>
          </p:nvPr>
        </p:nvSpPr>
        <p:spPr/>
        <p:txBody>
          <a:bodyPr/>
          <a:lstStyle>
            <a:lvl1pPr>
              <a:defRPr/>
            </a:lvl1pPr>
            <a:extLst/>
          </a:lstStyle>
          <a:p>
            <a:pPr>
              <a:defRPr/>
            </a:pPr>
            <a:fld id="{A5E85DFB-53A7-47CF-8135-A2AAAEBE80C2}"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48B4C7C6-0EA0-4BB9-9EB1-1E6A901C807C}" type="datetimeFigureOut">
              <a:rPr lang="en-US"/>
              <a:pPr>
                <a:defRPr/>
              </a:pPr>
              <a:t>4/30/2018</a:t>
            </a:fld>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A308C7C2-3D3E-46B9-B890-1BCFE324A69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extLst/>
          </a:lstStyle>
          <a:p>
            <a:pPr>
              <a:defRPr/>
            </a:pPr>
            <a:fld id="{C5709622-25D7-458D-8E45-7B70D042E8CA}" type="datetimeFigureOut">
              <a:rPr lang="en-US"/>
              <a:pPr>
                <a:defRPr/>
              </a:pPr>
              <a:t>4/30/2018</a:t>
            </a:fld>
            <a:endParaRPr lang="en-US"/>
          </a:p>
        </p:txBody>
      </p:sp>
      <p:sp>
        <p:nvSpPr>
          <p:cNvPr id="6" name="Footer Placeholder 5"/>
          <p:cNvSpPr>
            <a:spLocks noGrp="1"/>
          </p:cNvSpPr>
          <p:nvPr>
            <p:ph type="ftr" sz="quarter" idx="11"/>
          </p:nvPr>
        </p:nvSpPr>
        <p:spPr/>
        <p:txBody>
          <a:bodyPr/>
          <a:lstStyle>
            <a:lvl1pPr>
              <a:defRPr/>
            </a:lvl1pPr>
            <a:extLst/>
          </a:lstStyle>
          <a:p>
            <a:pPr>
              <a:defRPr/>
            </a:pPr>
            <a:endParaRPr lang="en-US"/>
          </a:p>
        </p:txBody>
      </p:sp>
      <p:sp>
        <p:nvSpPr>
          <p:cNvPr id="7" name="Slide Number Placeholder 6"/>
          <p:cNvSpPr>
            <a:spLocks noGrp="1"/>
          </p:cNvSpPr>
          <p:nvPr>
            <p:ph type="sldNum" sz="quarter" idx="12"/>
          </p:nvPr>
        </p:nvSpPr>
        <p:spPr/>
        <p:txBody>
          <a:bodyPr/>
          <a:lstStyle>
            <a:lvl1pPr>
              <a:defRPr/>
            </a:lvl1pPr>
            <a:extLst/>
          </a:lstStyle>
          <a:p>
            <a:pPr>
              <a:defRPr/>
            </a:pPr>
            <a:fld id="{60CA56E0-A50F-4780-BE60-B93DD5EC495F}"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4"/>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6" name="Freeform 5"/>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7" name="Right Triangle 6"/>
          <p:cNvSpPr>
            <a:spLocks/>
          </p:cNvSpPr>
          <p:nvPr/>
        </p:nvSpPr>
        <p:spPr bwMode="auto">
          <a:xfrm>
            <a:off x="-6042" y="5791253"/>
            <a:ext cx="3402314" cy="1080868"/>
          </a:xfrm>
          <a:prstGeom prst="rtTriangle">
            <a:avLst/>
          </a:prstGeom>
          <a:blipFill>
            <a:blip r:embed="rId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10" name="Chevron 9"/>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fld id="{5D931090-A2F1-4F1A-A611-A0A50AA3D98B}" type="datetimeFigureOut">
              <a:rPr lang="en-US"/>
              <a:pPr>
                <a:defRPr/>
              </a:pPr>
              <a:t>4/30/2018</a:t>
            </a:fld>
            <a:endParaRPr lang="en-US"/>
          </a:p>
        </p:txBody>
      </p:sp>
      <p:sp>
        <p:nvSpPr>
          <p:cNvPr id="12" name="Footer Placeholder 5"/>
          <p:cNvSpPr>
            <a:spLocks noGrp="1"/>
          </p:cNvSpPr>
          <p:nvPr>
            <p:ph type="ftr" sz="quarter" idx="11"/>
          </p:nvPr>
        </p:nvSpPr>
        <p:spPr/>
        <p:txBody>
          <a:bodyPr/>
          <a:lstStyle>
            <a:lvl1pPr>
              <a:defRPr>
                <a:solidFill>
                  <a:schemeClr val="tx1"/>
                </a:solidFill>
              </a:defRPr>
            </a:lvl1pPr>
            <a:extLst/>
          </a:lstStyle>
          <a:p>
            <a:pPr>
              <a:defRPr/>
            </a:pPr>
            <a:endParaRPr lang="en-US"/>
          </a:p>
        </p:txBody>
      </p:sp>
      <p:sp>
        <p:nvSpPr>
          <p:cNvPr id="13" name="Slide Number Placeholder 6"/>
          <p:cNvSpPr>
            <a:spLocks noGrp="1"/>
          </p:cNvSpPr>
          <p:nvPr>
            <p:ph type="sldNum" sz="quarter" idx="12"/>
          </p:nvPr>
        </p:nvSpPr>
        <p:spPr/>
        <p:txBody>
          <a:bodyPr/>
          <a:lstStyle>
            <a:lvl1pPr>
              <a:defRPr>
                <a:solidFill>
                  <a:schemeClr val="tx1"/>
                </a:solidFill>
              </a:defRPr>
            </a:lvl1pPr>
            <a:extLst/>
          </a:lstStyle>
          <a:p>
            <a:pPr>
              <a:defRPr/>
            </a:pPr>
            <a:fld id="{F74EEEB4-B813-4FF7-B5E5-A4DBE8E588A3}"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12" name="Freeform 11"/>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a:defRPr/>
            </a:pPr>
            <a:endParaRPr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latinLnBrk="0" hangingPunct="1">
              <a:defRPr kumimoji="0" sz="1000">
                <a:solidFill>
                  <a:schemeClr val="tx1"/>
                </a:solidFill>
              </a:defRPr>
            </a:lvl1pPr>
            <a:extLst/>
          </a:lstStyle>
          <a:p>
            <a:pPr>
              <a:defRPr/>
            </a:pPr>
            <a:fld id="{1D0B9746-175F-48B7-8BA8-93E42AC2539F}" type="datetimeFigureOut">
              <a:rPr lang="en-US"/>
              <a:pPr>
                <a:defRPr/>
              </a:pPr>
              <a:t>4/30/2018</a:t>
            </a:fld>
            <a:endParaRPr lang="en-US"/>
          </a:p>
        </p:txBody>
      </p:sp>
      <p:sp>
        <p:nvSpPr>
          <p:cNvPr id="22" name="Footer Placeholder 21"/>
          <p:cNvSpPr>
            <a:spLocks noGrp="1"/>
          </p:cNvSpPr>
          <p:nvPr>
            <p:ph type="ftr" sz="quarter" idx="3"/>
          </p:nvPr>
        </p:nvSpPr>
        <p:spPr>
          <a:xfrm>
            <a:off x="4379913" y="6408738"/>
            <a:ext cx="2351087" cy="365125"/>
          </a:xfrm>
          <a:prstGeom prst="rect">
            <a:avLst/>
          </a:prstGeom>
        </p:spPr>
        <p:txBody>
          <a:bodyPr vert="horz" anchor="b"/>
          <a:lstStyle>
            <a:lvl1pPr algn="r" eaLnBrk="1" latinLnBrk="0" hangingPunct="1">
              <a:defRPr kumimoji="0" sz="1000">
                <a:solidFill>
                  <a:schemeClr val="tx1"/>
                </a:solidFill>
              </a:defRPr>
            </a:lvl1pPr>
            <a:extLst/>
          </a:lstStyle>
          <a:p>
            <a:pPr>
              <a:defRPr/>
            </a:pPr>
            <a:endParaRPr lang="en-US"/>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anchor="b"/>
          <a:lstStyle>
            <a:lvl1pPr algn="r" eaLnBrk="1" latinLnBrk="0" hangingPunct="1">
              <a:defRPr kumimoji="0" sz="1000" b="0">
                <a:solidFill>
                  <a:schemeClr val="tx1"/>
                </a:solidFill>
              </a:defRPr>
            </a:lvl1pPr>
            <a:extLst/>
          </a:lstStyle>
          <a:p>
            <a:pPr>
              <a:defRPr/>
            </a:pPr>
            <a:fld id="{DA84EC20-8D95-4C62-9CEE-64BB416942F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91" r:id="rId1"/>
    <p:sldLayoutId id="2147483887" r:id="rId2"/>
    <p:sldLayoutId id="2147483892" r:id="rId3"/>
    <p:sldLayoutId id="2147483893" r:id="rId4"/>
    <p:sldLayoutId id="2147483894" r:id="rId5"/>
    <p:sldLayoutId id="2147483895" r:id="rId6"/>
    <p:sldLayoutId id="2147483888" r:id="rId7"/>
    <p:sldLayoutId id="2147483896" r:id="rId8"/>
    <p:sldLayoutId id="2147483897" r:id="rId9"/>
    <p:sldLayoutId id="2147483889" r:id="rId10"/>
    <p:sldLayoutId id="2147483890"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sz="20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513497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With or Without </a:t>
            </a:r>
            <a:r>
              <a:rPr lang="en-US" dirty="0" err="1" smtClean="0"/>
              <a:t>Bokeh</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1828800" y="1981200"/>
            <a:ext cx="2571750" cy="41910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4876800" y="1981200"/>
            <a:ext cx="2571750" cy="4191000"/>
          </a:xfrm>
          <a:prstGeom prst="rect">
            <a:avLst/>
          </a:prstGeom>
          <a:noFill/>
          <a:ln w="9525">
            <a:noFill/>
            <a:miter lim="800000"/>
            <a:headEnd/>
            <a:tailEnd/>
          </a:ln>
          <a:effectLst/>
        </p:spPr>
      </p:pic>
    </p:spTree>
    <p:extLst>
      <p:ext uri="{BB962C8B-B14F-4D97-AF65-F5344CB8AC3E}">
        <p14:creationId xmlns:p14="http://schemas.microsoft.com/office/powerpoint/2010/main" val="18652630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srcRect/>
          <a:stretch>
            <a:fillRect/>
          </a:stretch>
        </p:blipFill>
        <p:spPr bwMode="auto">
          <a:xfrm>
            <a:off x="2590800" y="1676400"/>
            <a:ext cx="3609975" cy="4762941"/>
          </a:xfrm>
          <a:prstGeom prst="rect">
            <a:avLst/>
          </a:prstGeom>
          <a:noFill/>
          <a:ln w="9525">
            <a:noFill/>
            <a:miter lim="800000"/>
            <a:headEnd/>
            <a:tailEnd/>
          </a:ln>
          <a:effectLst/>
        </p:spPr>
      </p:pic>
      <p:sp>
        <p:nvSpPr>
          <p:cNvPr id="5" name="Title 1"/>
          <p:cNvSpPr txBox="1">
            <a:spLocks/>
          </p:cNvSpPr>
          <p:nvPr/>
        </p:nvSpPr>
        <p:spPr>
          <a:xfrm>
            <a:off x="609600" y="1676400"/>
            <a:ext cx="8229600"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endParaRPr lang="en-US" dirty="0"/>
          </a:p>
        </p:txBody>
      </p:sp>
      <p:sp>
        <p:nvSpPr>
          <p:cNvPr id="4" name="Title 3"/>
          <p:cNvSpPr>
            <a:spLocks noGrp="1"/>
          </p:cNvSpPr>
          <p:nvPr>
            <p:ph type="title"/>
          </p:nvPr>
        </p:nvSpPr>
        <p:spPr/>
        <p:txBody>
          <a:bodyPr>
            <a:normAutofit/>
          </a:bodyPr>
          <a:lstStyle/>
          <a:p>
            <a:r>
              <a:rPr lang="en-US" dirty="0" err="1" smtClean="0"/>
              <a:t>Contre</a:t>
            </a:r>
            <a:r>
              <a:rPr lang="en-US" dirty="0" smtClean="0"/>
              <a:t>-Jour</a:t>
            </a:r>
            <a:endParaRPr lang="en-US" dirty="0"/>
          </a:p>
        </p:txBody>
      </p:sp>
    </p:spTree>
    <p:extLst>
      <p:ext uri="{BB962C8B-B14F-4D97-AF65-F5344CB8AC3E}">
        <p14:creationId xmlns:p14="http://schemas.microsoft.com/office/powerpoint/2010/main" val="5067969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vs. Fill Flash</a:t>
            </a:r>
            <a:endParaRPr lang="en-US" dirty="0"/>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1752600" y="2209800"/>
            <a:ext cx="5715000" cy="3990975"/>
          </a:xfrm>
          <a:prstGeom prst="rect">
            <a:avLst/>
          </a:prstGeom>
          <a:noFill/>
          <a:ln w="9525">
            <a:noFill/>
            <a:miter lim="800000"/>
            <a:headEnd/>
            <a:tailEnd/>
          </a:ln>
          <a:effectLst/>
        </p:spPr>
      </p:pic>
    </p:spTree>
    <p:extLst>
      <p:ext uri="{BB962C8B-B14F-4D97-AF65-F5344CB8AC3E}">
        <p14:creationId xmlns:p14="http://schemas.microsoft.com/office/powerpoint/2010/main" val="27486773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High-Speed Photography</a:t>
            </a:r>
            <a:endParaRPr lang="en-US" dirty="0"/>
          </a:p>
        </p:txBody>
      </p:sp>
      <p:sp>
        <p:nvSpPr>
          <p:cNvPr id="3" name="Content Placeholder 2"/>
          <p:cNvSpPr>
            <a:spLocks noGrp="1"/>
          </p:cNvSpPr>
          <p:nvPr>
            <p:ph idx="1"/>
          </p:nvPr>
        </p:nvSpPr>
        <p:spPr/>
        <p:txBody>
          <a:bodyPr>
            <a:normAutofit/>
          </a:bodyPr>
          <a:lstStyle/>
          <a:p>
            <a:endParaRPr lang="en-US" dirty="0"/>
          </a:p>
        </p:txBody>
      </p:sp>
      <p:pic>
        <p:nvPicPr>
          <p:cNvPr id="6146" name="Picture 2"/>
          <p:cNvPicPr>
            <a:picLocks noChangeAspect="1" noChangeArrowheads="1"/>
          </p:cNvPicPr>
          <p:nvPr/>
        </p:nvPicPr>
        <p:blipFill>
          <a:blip r:embed="rId2"/>
          <a:srcRect/>
          <a:stretch>
            <a:fillRect/>
          </a:stretch>
        </p:blipFill>
        <p:spPr bwMode="auto">
          <a:xfrm>
            <a:off x="4648200" y="2057400"/>
            <a:ext cx="3981450" cy="4111877"/>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533400" y="2057400"/>
            <a:ext cx="3657600" cy="4072128"/>
          </a:xfrm>
          <a:prstGeom prst="rect">
            <a:avLst/>
          </a:prstGeom>
          <a:noFill/>
          <a:ln w="9525">
            <a:noFill/>
            <a:miter lim="800000"/>
            <a:headEnd/>
            <a:tailEnd/>
          </a:ln>
          <a:effectLst/>
        </p:spPr>
      </p:pic>
    </p:spTree>
    <p:extLst>
      <p:ext uri="{BB962C8B-B14F-4D97-AF65-F5344CB8AC3E}">
        <p14:creationId xmlns:p14="http://schemas.microsoft.com/office/powerpoint/2010/main" val="683070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762000" y="676275"/>
            <a:ext cx="7620000" cy="5505450"/>
          </a:xfrm>
          <a:prstGeom prst="rect">
            <a:avLst/>
          </a:prstGeom>
          <a:noFill/>
          <a:ln w="9525">
            <a:noFill/>
            <a:miter lim="800000"/>
            <a:headEnd/>
            <a:tailEnd/>
          </a:ln>
          <a:effectLst/>
        </p:spPr>
      </p:pic>
    </p:spTree>
    <p:extLst>
      <p:ext uri="{BB962C8B-B14F-4D97-AF65-F5344CB8AC3E}">
        <p14:creationId xmlns:p14="http://schemas.microsoft.com/office/powerpoint/2010/main" val="27858329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a:t>
            </a:r>
            <a:endParaRPr lang="en-US" dirty="0"/>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2057400" y="1981200"/>
            <a:ext cx="5524500" cy="4143375"/>
          </a:xfrm>
          <a:prstGeom prst="rect">
            <a:avLst/>
          </a:prstGeom>
          <a:noFill/>
          <a:ln w="9525">
            <a:noFill/>
            <a:miter lim="800000"/>
            <a:headEnd/>
            <a:tailEnd/>
          </a:ln>
          <a:effectLst/>
        </p:spPr>
      </p:pic>
    </p:spTree>
    <p:extLst>
      <p:ext uri="{BB962C8B-B14F-4D97-AF65-F5344CB8AC3E}">
        <p14:creationId xmlns:p14="http://schemas.microsoft.com/office/powerpoint/2010/main" val="28315200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Monochrome</a:t>
            </a:r>
            <a:endParaRPr lang="en-US" dirty="0"/>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990600" y="1752600"/>
            <a:ext cx="6934200" cy="4659782"/>
          </a:xfrm>
          <a:prstGeom prst="rect">
            <a:avLst/>
          </a:prstGeom>
          <a:noFill/>
          <a:ln w="9525">
            <a:noFill/>
            <a:miter lim="800000"/>
            <a:headEnd/>
            <a:tailEnd/>
          </a:ln>
          <a:effectLst/>
        </p:spPr>
      </p:pic>
    </p:spTree>
    <p:extLst>
      <p:ext uri="{BB962C8B-B14F-4D97-AF65-F5344CB8AC3E}">
        <p14:creationId xmlns:p14="http://schemas.microsoft.com/office/powerpoint/2010/main" val="15723663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Motion Blur</a:t>
            </a:r>
            <a:endParaRPr lang="en-US" dirty="0"/>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747409" y="1447800"/>
            <a:ext cx="7620000" cy="5076825"/>
          </a:xfrm>
          <a:prstGeom prst="rect">
            <a:avLst/>
          </a:prstGeom>
          <a:noFill/>
          <a:ln w="9525">
            <a:noFill/>
            <a:miter lim="800000"/>
            <a:headEnd/>
            <a:tailEnd/>
          </a:ln>
          <a:effectLst/>
        </p:spPr>
      </p:pic>
    </p:spTree>
    <p:extLst>
      <p:ext uri="{BB962C8B-B14F-4D97-AF65-F5344CB8AC3E}">
        <p14:creationId xmlns:p14="http://schemas.microsoft.com/office/powerpoint/2010/main" val="2186214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Night Photography</a:t>
            </a:r>
            <a:endParaRPr lang="en-US" dirty="0"/>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762000" y="1714500"/>
            <a:ext cx="7620000" cy="4762500"/>
          </a:xfrm>
          <a:prstGeom prst="rect">
            <a:avLst/>
          </a:prstGeom>
          <a:noFill/>
          <a:ln w="9525">
            <a:noFill/>
            <a:miter lim="800000"/>
            <a:headEnd/>
            <a:tailEnd/>
          </a:ln>
          <a:effectLst/>
        </p:spPr>
      </p:pic>
    </p:spTree>
    <p:extLst>
      <p:ext uri="{BB962C8B-B14F-4D97-AF65-F5344CB8AC3E}">
        <p14:creationId xmlns:p14="http://schemas.microsoft.com/office/powerpoint/2010/main" val="18365022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Panning</a:t>
            </a:r>
            <a:endParaRPr lang="en-US" dirty="0"/>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1066800" y="1752600"/>
            <a:ext cx="6781800" cy="4679442"/>
          </a:xfrm>
          <a:prstGeom prst="rect">
            <a:avLst/>
          </a:prstGeom>
          <a:noFill/>
          <a:ln w="9525">
            <a:noFill/>
            <a:miter lim="800000"/>
            <a:headEnd/>
            <a:tailEnd/>
          </a:ln>
          <a:effectLst/>
        </p:spPr>
      </p:pic>
    </p:spTree>
    <p:extLst>
      <p:ext uri="{BB962C8B-B14F-4D97-AF65-F5344CB8AC3E}">
        <p14:creationId xmlns:p14="http://schemas.microsoft.com/office/powerpoint/2010/main" val="1374290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431916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Panoramic Photography</a:t>
            </a:r>
            <a:endParaRPr lang="en-US" dirty="0"/>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cstate="print"/>
          <a:srcRect/>
          <a:stretch>
            <a:fillRect/>
          </a:stretch>
        </p:blipFill>
        <p:spPr bwMode="auto">
          <a:xfrm>
            <a:off x="381000" y="3115622"/>
            <a:ext cx="8382000" cy="1684978"/>
          </a:xfrm>
          <a:prstGeom prst="rect">
            <a:avLst/>
          </a:prstGeom>
          <a:noFill/>
          <a:ln w="9525">
            <a:noFill/>
            <a:miter lim="800000"/>
            <a:headEnd/>
            <a:tailEnd/>
          </a:ln>
          <a:effectLst/>
        </p:spPr>
      </p:pic>
    </p:spTree>
    <p:extLst>
      <p:ext uri="{BB962C8B-B14F-4D97-AF65-F5344CB8AC3E}">
        <p14:creationId xmlns:p14="http://schemas.microsoft.com/office/powerpoint/2010/main" val="2926433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Zoom Burst</a:t>
            </a:r>
            <a:endParaRPr lang="en-US" dirty="0"/>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5715000" y="1905000"/>
            <a:ext cx="2857500" cy="430530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381000" y="1981200"/>
            <a:ext cx="5034234" cy="3352800"/>
          </a:xfrm>
          <a:prstGeom prst="rect">
            <a:avLst/>
          </a:prstGeom>
          <a:noFill/>
          <a:ln w="9525">
            <a:noFill/>
            <a:miter lim="800000"/>
            <a:headEnd/>
            <a:tailEnd/>
          </a:ln>
          <a:effectLst/>
        </p:spPr>
      </p:pic>
    </p:spTree>
    <p:extLst>
      <p:ext uri="{BB962C8B-B14F-4D97-AF65-F5344CB8AC3E}">
        <p14:creationId xmlns:p14="http://schemas.microsoft.com/office/powerpoint/2010/main" val="480076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5175" y="1371600"/>
            <a:ext cx="7851648" cy="1828800"/>
          </a:xfrm>
        </p:spPr>
        <p:txBody>
          <a:bodyPr/>
          <a:lstStyle/>
          <a:p>
            <a:pPr eaLnBrk="1" fontAlgn="auto" hangingPunct="1">
              <a:spcAft>
                <a:spcPts val="0"/>
              </a:spcAft>
              <a:defRPr/>
            </a:pPr>
            <a:r>
              <a:rPr lang="en-US" dirty="0" smtClean="0"/>
              <a:t>Styles and Genres</a:t>
            </a:r>
            <a:endParaRPr lang="en-US" dirty="0"/>
          </a:p>
        </p:txBody>
      </p:sp>
      <p:sp>
        <p:nvSpPr>
          <p:cNvPr id="9219" name="Subtitle 2"/>
          <p:cNvSpPr>
            <a:spLocks noGrp="1"/>
          </p:cNvSpPr>
          <p:nvPr>
            <p:ph type="subTitle" idx="1"/>
          </p:nvPr>
        </p:nvSpPr>
        <p:spPr>
          <a:xfrm>
            <a:off x="755650" y="3200400"/>
            <a:ext cx="7854950" cy="1752600"/>
          </a:xfrm>
        </p:spPr>
        <p:txBody>
          <a:bodyPr/>
          <a:lstStyle/>
          <a:p>
            <a:pPr marR="0" eaLnBrk="1" hangingPunct="1"/>
            <a:r>
              <a:rPr lang="en-US" sz="2400" smtClean="0"/>
              <a:t>Sebuah Pengantar</a:t>
            </a:r>
          </a:p>
          <a:p>
            <a:pPr marR="0" eaLnBrk="1" hangingPunct="1"/>
            <a:endParaRPr lang="en-US" sz="2400" smtClean="0"/>
          </a:p>
          <a:p>
            <a:pPr marR="0" eaLnBrk="1" hangingPunct="1"/>
            <a:endParaRPr lang="en-US" sz="240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pPr marL="274320" indent="-274320" eaLnBrk="1" fontAlgn="auto" hangingPunct="1">
              <a:spcAft>
                <a:spcPts val="0"/>
              </a:spcAft>
              <a:buClr>
                <a:schemeClr val="accent3"/>
              </a:buClr>
              <a:buFont typeface="Wingdings 2"/>
              <a:buChar char=""/>
              <a:defRPr/>
            </a:pPr>
            <a:r>
              <a:rPr lang="en-US" dirty="0" err="1" smtClean="0"/>
              <a:t>Berikut</a:t>
            </a:r>
            <a:r>
              <a:rPr lang="en-US" dirty="0" smtClean="0"/>
              <a:t>  </a:t>
            </a:r>
            <a:r>
              <a:rPr lang="en-US" dirty="0" err="1" smtClean="0"/>
              <a:t>ini</a:t>
            </a:r>
            <a:r>
              <a:rPr lang="en-US" dirty="0" smtClean="0"/>
              <a:t> </a:t>
            </a:r>
            <a:r>
              <a:rPr lang="en-US" dirty="0" err="1" smtClean="0"/>
              <a:t>sekilas</a:t>
            </a:r>
            <a:r>
              <a:rPr lang="en-US" dirty="0" smtClean="0"/>
              <a:t> </a:t>
            </a:r>
            <a:r>
              <a:rPr lang="en-US" dirty="0" err="1" smtClean="0"/>
              <a:t>beberapa</a:t>
            </a:r>
            <a:r>
              <a:rPr lang="en-US" dirty="0" smtClean="0"/>
              <a:t> </a:t>
            </a:r>
            <a:r>
              <a:rPr lang="en-US" dirty="0" err="1" smtClean="0"/>
              <a:t>spesialisasi</a:t>
            </a:r>
            <a:r>
              <a:rPr lang="en-US" dirty="0" smtClean="0"/>
              <a:t> </a:t>
            </a:r>
            <a:r>
              <a:rPr lang="en-US" dirty="0" err="1" smtClean="0"/>
              <a:t>fotografi</a:t>
            </a:r>
            <a:r>
              <a:rPr lang="en-US" dirty="0" smtClean="0"/>
              <a:t>:</a:t>
            </a:r>
          </a:p>
          <a:p>
            <a:pPr marL="274320" indent="-274320" eaLnBrk="1" fontAlgn="auto" hangingPunct="1">
              <a:spcAft>
                <a:spcPts val="0"/>
              </a:spcAft>
              <a:buClr>
                <a:schemeClr val="accent3"/>
              </a:buClr>
              <a:buFont typeface="Wingdings 2"/>
              <a:buNone/>
              <a:defRPr/>
            </a:pPr>
            <a:endParaRPr lang="en-US" dirty="0" smtClean="0"/>
          </a:p>
          <a:p>
            <a:pPr marL="274320" indent="-274320" eaLnBrk="1" fontAlgn="auto" hangingPunct="1">
              <a:spcAft>
                <a:spcPts val="0"/>
              </a:spcAft>
              <a:buClr>
                <a:schemeClr val="accent3"/>
              </a:buClr>
              <a:buFont typeface="Wingdings 2"/>
              <a:buNone/>
              <a:defRPr/>
            </a:pPr>
            <a:r>
              <a:rPr lang="en-US" b="1" dirty="0" smtClean="0"/>
              <a:t>Photo Journalism</a:t>
            </a:r>
          </a:p>
          <a:p>
            <a:pPr marL="274320" indent="-274320" eaLnBrk="1" fontAlgn="auto" hangingPunct="1">
              <a:spcAft>
                <a:spcPts val="0"/>
              </a:spcAft>
              <a:buClr>
                <a:schemeClr val="accent3"/>
              </a:buClr>
              <a:buFont typeface="Wingdings 2"/>
              <a:buNone/>
              <a:defRPr/>
            </a:pPr>
            <a:r>
              <a:rPr lang="en-US" b="1" dirty="0" smtClean="0"/>
              <a:t>	</a:t>
            </a:r>
            <a:r>
              <a:rPr lang="en-US" dirty="0" err="1" smtClean="0"/>
              <a:t>foto</a:t>
            </a:r>
            <a:r>
              <a:rPr lang="en-US" dirty="0" smtClean="0"/>
              <a:t> </a:t>
            </a:r>
            <a:r>
              <a:rPr lang="en-US" dirty="0" err="1" smtClean="0"/>
              <a:t>Jurnalistik</a:t>
            </a:r>
            <a:r>
              <a:rPr lang="en-US" dirty="0" smtClean="0"/>
              <a:t>, </a:t>
            </a:r>
            <a:r>
              <a:rPr lang="en-US" dirty="0" err="1" smtClean="0"/>
              <a:t>fotogafi</a:t>
            </a:r>
            <a:r>
              <a:rPr lang="en-US" dirty="0" smtClean="0"/>
              <a:t> </a:t>
            </a:r>
            <a:r>
              <a:rPr lang="en-US" dirty="0" err="1" smtClean="0"/>
              <a:t>dengan</a:t>
            </a:r>
            <a:r>
              <a:rPr lang="en-US" dirty="0" smtClean="0"/>
              <a:t> </a:t>
            </a:r>
            <a:r>
              <a:rPr lang="en-US" dirty="0" err="1" smtClean="0"/>
              <a:t>spesialisasi</a:t>
            </a:r>
            <a:r>
              <a:rPr lang="en-US" dirty="0" smtClean="0"/>
              <a:t> </a:t>
            </a:r>
            <a:r>
              <a:rPr lang="en-US" dirty="0" err="1" smtClean="0"/>
              <a:t>khusus</a:t>
            </a:r>
            <a:r>
              <a:rPr lang="en-US" dirty="0" smtClean="0"/>
              <a:t> </a:t>
            </a:r>
            <a:r>
              <a:rPr lang="en-US" dirty="0" err="1" smtClean="0"/>
              <a:t>untuk</a:t>
            </a:r>
            <a:r>
              <a:rPr lang="en-US" dirty="0" smtClean="0"/>
              <a:t> </a:t>
            </a:r>
            <a:r>
              <a:rPr lang="en-US" dirty="0" err="1" smtClean="0"/>
              <a:t>mencari</a:t>
            </a:r>
            <a:r>
              <a:rPr lang="en-US" dirty="0" smtClean="0"/>
              <a:t> </a:t>
            </a:r>
            <a:r>
              <a:rPr lang="en-US" dirty="0" err="1" smtClean="0"/>
              <a:t>dan</a:t>
            </a:r>
            <a:r>
              <a:rPr lang="en-US" dirty="0" smtClean="0"/>
              <a:t> </a:t>
            </a:r>
            <a:r>
              <a:rPr lang="en-US" dirty="0" err="1" smtClean="0"/>
              <a:t>menampilkan</a:t>
            </a:r>
            <a:r>
              <a:rPr lang="en-US" dirty="0" smtClean="0"/>
              <a:t> </a:t>
            </a:r>
            <a:r>
              <a:rPr lang="en-US" dirty="0" err="1" smtClean="0"/>
              <a:t>foto-foto</a:t>
            </a:r>
            <a:r>
              <a:rPr lang="en-US" dirty="0" smtClean="0"/>
              <a:t> yang </a:t>
            </a:r>
            <a:r>
              <a:rPr lang="en-US" dirty="0" err="1" smtClean="0"/>
              <a:t>bernilai</a:t>
            </a:r>
            <a:r>
              <a:rPr lang="en-US" dirty="0" smtClean="0"/>
              <a:t> </a:t>
            </a:r>
            <a:r>
              <a:rPr lang="en-US" dirty="0" err="1" smtClean="0"/>
              <a:t>berita</a:t>
            </a:r>
            <a:r>
              <a:rPr lang="en-US" dirty="0" smtClean="0"/>
              <a:t>. </a:t>
            </a:r>
            <a:r>
              <a:rPr lang="en-US" dirty="0" err="1" smtClean="0"/>
              <a:t>Pada</a:t>
            </a:r>
            <a:r>
              <a:rPr lang="en-US" dirty="0" smtClean="0"/>
              <a:t> </a:t>
            </a:r>
            <a:r>
              <a:rPr lang="en-US" dirty="0" err="1" smtClean="0"/>
              <a:t>bidang</a:t>
            </a:r>
            <a:r>
              <a:rPr lang="en-US" dirty="0" smtClean="0"/>
              <a:t> </a:t>
            </a:r>
            <a:r>
              <a:rPr lang="en-US" dirty="0" err="1" smtClean="0"/>
              <a:t>ini</a:t>
            </a:r>
            <a:r>
              <a:rPr lang="en-US" dirty="0" smtClean="0"/>
              <a:t> </a:t>
            </a:r>
            <a:r>
              <a:rPr lang="en-US" dirty="0" err="1" smtClean="0"/>
              <a:t>dikenal</a:t>
            </a:r>
            <a:r>
              <a:rPr lang="en-US" dirty="0" smtClean="0"/>
              <a:t> </a:t>
            </a:r>
            <a:r>
              <a:rPr lang="en-US" dirty="0" err="1" smtClean="0"/>
              <a:t>adanya</a:t>
            </a:r>
            <a:r>
              <a:rPr lang="en-US" dirty="0" smtClean="0"/>
              <a:t> </a:t>
            </a:r>
            <a:r>
              <a:rPr lang="en-US" dirty="0" err="1" smtClean="0"/>
              <a:t>fotografer</a:t>
            </a:r>
            <a:r>
              <a:rPr lang="en-US" dirty="0" smtClean="0"/>
              <a:t> freelance, </a:t>
            </a:r>
            <a:r>
              <a:rPr lang="en-US" dirty="0" err="1" smtClean="0"/>
              <a:t>dimana</a:t>
            </a:r>
            <a:r>
              <a:rPr lang="en-US" dirty="0" smtClean="0"/>
              <a:t> </a:t>
            </a:r>
            <a:r>
              <a:rPr lang="en-US" dirty="0" err="1" smtClean="0"/>
              <a:t>fotografer</a:t>
            </a:r>
            <a:r>
              <a:rPr lang="en-US" dirty="0" smtClean="0"/>
              <a:t> </a:t>
            </a:r>
            <a:r>
              <a:rPr lang="en-US" dirty="0" err="1" smtClean="0"/>
              <a:t>tersebut</a:t>
            </a:r>
            <a:r>
              <a:rPr lang="en-US" dirty="0" smtClean="0"/>
              <a:t> </a:t>
            </a:r>
            <a:r>
              <a:rPr lang="en-US" dirty="0" err="1" smtClean="0"/>
              <a:t>tidak</a:t>
            </a:r>
            <a:r>
              <a:rPr lang="en-US" dirty="0" smtClean="0"/>
              <a:t> </a:t>
            </a:r>
            <a:r>
              <a:rPr lang="en-US" dirty="0" err="1" smtClean="0"/>
              <a:t>menjadi</a:t>
            </a:r>
            <a:r>
              <a:rPr lang="en-US" dirty="0" smtClean="0"/>
              <a:t> </a:t>
            </a:r>
            <a:r>
              <a:rPr lang="en-US" dirty="0" err="1" smtClean="0"/>
              <a:t>karyawan</a:t>
            </a:r>
            <a:r>
              <a:rPr lang="en-US" dirty="0" smtClean="0"/>
              <a:t> </a:t>
            </a:r>
            <a:r>
              <a:rPr lang="en-US" dirty="0" err="1" smtClean="0"/>
              <a:t>sebuah</a:t>
            </a:r>
            <a:r>
              <a:rPr lang="en-US" dirty="0" smtClean="0"/>
              <a:t> media </a:t>
            </a:r>
            <a:r>
              <a:rPr lang="en-US" dirty="0" err="1" smtClean="0"/>
              <a:t>massa</a:t>
            </a:r>
            <a:r>
              <a:rPr lang="en-US" dirty="0" smtClean="0"/>
              <a:t>. </a:t>
            </a:r>
            <a:r>
              <a:rPr lang="en-US" dirty="0" err="1" smtClean="0"/>
              <a:t>Fotografer</a:t>
            </a:r>
            <a:r>
              <a:rPr lang="en-US" dirty="0" smtClean="0"/>
              <a:t> freelance </a:t>
            </a:r>
            <a:r>
              <a:rPr lang="en-US" dirty="0" err="1" smtClean="0"/>
              <a:t>mendapat</a:t>
            </a:r>
            <a:r>
              <a:rPr lang="en-US" dirty="0" smtClean="0"/>
              <a:t> </a:t>
            </a:r>
            <a:r>
              <a:rPr lang="en-US" dirty="0" err="1" smtClean="0"/>
              <a:t>penghasilan</a:t>
            </a:r>
            <a:r>
              <a:rPr lang="en-US" dirty="0" smtClean="0"/>
              <a:t> </a:t>
            </a:r>
            <a:r>
              <a:rPr lang="en-US" dirty="0" err="1" smtClean="0"/>
              <a:t>dari</a:t>
            </a:r>
            <a:r>
              <a:rPr lang="en-US" dirty="0" smtClean="0"/>
              <a:t> </a:t>
            </a:r>
            <a:r>
              <a:rPr lang="en-US" dirty="0" err="1" smtClean="0"/>
              <a:t>menjual</a:t>
            </a:r>
            <a:r>
              <a:rPr lang="en-US" dirty="0" smtClean="0"/>
              <a:t> </a:t>
            </a:r>
            <a:r>
              <a:rPr lang="en-US" dirty="0" err="1" smtClean="0"/>
              <a:t>foto-fotonya</a:t>
            </a:r>
            <a:r>
              <a:rPr lang="en-US" dirty="0" smtClean="0"/>
              <a:t> </a:t>
            </a:r>
            <a:r>
              <a:rPr lang="en-US" dirty="0" err="1" smtClean="0"/>
              <a:t>ke</a:t>
            </a:r>
            <a:r>
              <a:rPr lang="en-US" dirty="0" smtClean="0"/>
              <a:t> media </a:t>
            </a:r>
            <a:r>
              <a:rPr lang="en-US" dirty="0" err="1" smtClean="0"/>
              <a:t>massa</a:t>
            </a:r>
            <a:r>
              <a:rPr lang="en-US" dirty="0" smtClean="0"/>
              <a:t>. </a:t>
            </a:r>
            <a:endParaRPr lang="en-US" dirty="0"/>
          </a:p>
        </p:txBody>
      </p:sp>
      <p:sp>
        <p:nvSpPr>
          <p:cNvPr id="9218" name="Title 1"/>
          <p:cNvSpPr>
            <a:spLocks noGrp="1"/>
          </p:cNvSpPr>
          <p:nvPr>
            <p:ph type="title"/>
          </p:nvPr>
        </p:nvSpPr>
        <p:spPr/>
        <p:txBody>
          <a:bodyPr/>
          <a:lstStyle/>
          <a:p>
            <a:pPr eaLnBrk="1" fontAlgn="auto" hangingPunct="1">
              <a:spcAft>
                <a:spcPts val="0"/>
              </a:spcAft>
              <a:defRPr/>
            </a:pPr>
            <a:r>
              <a:rPr lang="en-US" smtClean="0"/>
              <a:t>Pengantar</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idx="1"/>
          </p:nvPr>
        </p:nvSpPr>
        <p:spPr/>
        <p:txBody>
          <a:bodyPr/>
          <a:lstStyle/>
          <a:p>
            <a:pPr eaLnBrk="1" hangingPunct="1"/>
            <a:r>
              <a:rPr lang="en-US" smtClean="0"/>
              <a:t>Contoh Foto Jurnalistik:</a:t>
            </a:r>
          </a:p>
        </p:txBody>
      </p:sp>
      <p:sp>
        <p:nvSpPr>
          <p:cNvPr id="10242"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14340" name="Picture 3" descr="jur1.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p:txBody>
          <a:bodyPr/>
          <a:lstStyle/>
          <a:p>
            <a:pPr eaLnBrk="1" hangingPunct="1"/>
            <a:r>
              <a:rPr lang="en-US" smtClean="0"/>
              <a:t>Contoh Foto Jurnalistik:</a:t>
            </a:r>
          </a:p>
        </p:txBody>
      </p:sp>
      <p:sp>
        <p:nvSpPr>
          <p:cNvPr id="11266"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15364" name="Picture 7" descr="jur2.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274320" indent="-274320" eaLnBrk="1" fontAlgn="auto" hangingPunct="1">
              <a:spcAft>
                <a:spcPts val="0"/>
              </a:spcAft>
              <a:buClr>
                <a:schemeClr val="accent3"/>
              </a:buClr>
              <a:buFont typeface="Wingdings 2"/>
              <a:buNone/>
              <a:defRPr/>
            </a:pPr>
            <a:r>
              <a:rPr lang="en-US" b="1" dirty="0" smtClean="0"/>
              <a:t>Wedding Photography</a:t>
            </a:r>
          </a:p>
          <a:p>
            <a:pPr marL="274320" indent="-274320" eaLnBrk="1" fontAlgn="auto" hangingPunct="1">
              <a:spcAft>
                <a:spcPts val="0"/>
              </a:spcAft>
              <a:buClr>
                <a:schemeClr val="accent3"/>
              </a:buClr>
              <a:buFont typeface="Wingdings 2"/>
              <a:buNone/>
              <a:defRPr/>
            </a:pPr>
            <a:r>
              <a:rPr lang="en-US" dirty="0" smtClean="0"/>
              <a:t>	</a:t>
            </a:r>
            <a:r>
              <a:rPr lang="en-US" dirty="0" err="1" smtClean="0"/>
              <a:t>Foto</a:t>
            </a:r>
            <a:r>
              <a:rPr lang="en-US" dirty="0" smtClean="0"/>
              <a:t> </a:t>
            </a:r>
            <a:r>
              <a:rPr lang="en-US" dirty="0" err="1" smtClean="0"/>
              <a:t>pernikahan</a:t>
            </a:r>
            <a:r>
              <a:rPr lang="en-US" dirty="0" smtClean="0"/>
              <a:t>/wedding, </a:t>
            </a:r>
            <a:r>
              <a:rPr lang="en-US" dirty="0" err="1" smtClean="0"/>
              <a:t>adalah</a:t>
            </a:r>
            <a:r>
              <a:rPr lang="en-US" dirty="0" smtClean="0"/>
              <a:t> </a:t>
            </a:r>
            <a:r>
              <a:rPr lang="en-US" dirty="0" err="1" smtClean="0"/>
              <a:t>spesialisasi</a:t>
            </a:r>
            <a:r>
              <a:rPr lang="en-US" dirty="0" smtClean="0"/>
              <a:t> </a:t>
            </a:r>
            <a:r>
              <a:rPr lang="en-US" dirty="0" err="1" smtClean="0"/>
              <a:t>fotografi</a:t>
            </a:r>
            <a:r>
              <a:rPr lang="en-US" dirty="0" smtClean="0"/>
              <a:t> yang </a:t>
            </a:r>
            <a:r>
              <a:rPr lang="en-US" dirty="0" err="1" smtClean="0"/>
              <a:t>menghususkan</a:t>
            </a:r>
            <a:r>
              <a:rPr lang="en-US" dirty="0" smtClean="0"/>
              <a:t> </a:t>
            </a:r>
            <a:r>
              <a:rPr lang="en-US" dirty="0" err="1" smtClean="0"/>
              <a:t>diri</a:t>
            </a:r>
            <a:r>
              <a:rPr lang="en-US" dirty="0" smtClean="0"/>
              <a:t> </a:t>
            </a:r>
            <a:r>
              <a:rPr lang="en-US" dirty="0" err="1" smtClean="0"/>
              <a:t>pada</a:t>
            </a:r>
            <a:r>
              <a:rPr lang="en-US" dirty="0" smtClean="0"/>
              <a:t> </a:t>
            </a:r>
            <a:r>
              <a:rPr lang="en-US" dirty="0" err="1" smtClean="0"/>
              <a:t>pengabadian</a:t>
            </a:r>
            <a:r>
              <a:rPr lang="en-US" dirty="0" smtClean="0"/>
              <a:t> </a:t>
            </a:r>
            <a:r>
              <a:rPr lang="en-US" dirty="0" err="1" smtClean="0"/>
              <a:t>momen-momen</a:t>
            </a:r>
            <a:r>
              <a:rPr lang="en-US" dirty="0" smtClean="0"/>
              <a:t> </a:t>
            </a:r>
            <a:r>
              <a:rPr lang="en-US" dirty="0" err="1" smtClean="0"/>
              <a:t>pernikahan</a:t>
            </a:r>
            <a:r>
              <a:rPr lang="en-US" dirty="0" smtClean="0"/>
              <a:t>. Wedding </a:t>
            </a:r>
            <a:r>
              <a:rPr lang="en-US" dirty="0" err="1" smtClean="0"/>
              <a:t>Fotografi</a:t>
            </a:r>
            <a:r>
              <a:rPr lang="en-US" dirty="0" smtClean="0"/>
              <a:t> </a:t>
            </a:r>
            <a:r>
              <a:rPr lang="en-US" dirty="0" err="1" smtClean="0"/>
              <a:t>merupakan</a:t>
            </a:r>
            <a:r>
              <a:rPr lang="en-US" dirty="0" smtClean="0"/>
              <a:t> </a:t>
            </a:r>
            <a:r>
              <a:rPr lang="en-US" dirty="0" err="1" smtClean="0"/>
              <a:t>bidang</a:t>
            </a:r>
            <a:r>
              <a:rPr lang="en-US" dirty="0" smtClean="0"/>
              <a:t> yang </a:t>
            </a:r>
            <a:r>
              <a:rPr lang="en-US" dirty="0" err="1" smtClean="0"/>
              <a:t>sangat</a:t>
            </a:r>
            <a:r>
              <a:rPr lang="en-US" dirty="0" smtClean="0"/>
              <a:t> </a:t>
            </a:r>
            <a:r>
              <a:rPr lang="en-US" dirty="0" err="1" smtClean="0"/>
              <a:t>diminati</a:t>
            </a:r>
            <a:r>
              <a:rPr lang="en-US" dirty="0" smtClean="0"/>
              <a:t> </a:t>
            </a:r>
            <a:r>
              <a:rPr lang="en-US" dirty="0" err="1" smtClean="0"/>
              <a:t>dan</a:t>
            </a:r>
            <a:r>
              <a:rPr lang="en-US" dirty="0" smtClean="0"/>
              <a:t> </a:t>
            </a:r>
            <a:r>
              <a:rPr lang="en-US" dirty="0" err="1" smtClean="0"/>
              <a:t>sangat</a:t>
            </a:r>
            <a:r>
              <a:rPr lang="en-US" dirty="0" smtClean="0"/>
              <a:t> </a:t>
            </a:r>
            <a:r>
              <a:rPr lang="en-US" dirty="0" err="1" smtClean="0"/>
              <a:t>diperlukan</a:t>
            </a:r>
            <a:r>
              <a:rPr lang="en-US" dirty="0" smtClean="0"/>
              <a:t> </a:t>
            </a:r>
            <a:r>
              <a:rPr lang="en-US" dirty="0" err="1" smtClean="0"/>
              <a:t>masyarakat</a:t>
            </a:r>
            <a:r>
              <a:rPr lang="en-US" dirty="0" smtClean="0"/>
              <a:t> </a:t>
            </a:r>
            <a:r>
              <a:rPr lang="en-US" dirty="0" err="1" smtClean="0"/>
              <a:t>dari</a:t>
            </a:r>
            <a:r>
              <a:rPr lang="en-US" dirty="0" smtClean="0"/>
              <a:t> </a:t>
            </a:r>
            <a:r>
              <a:rPr lang="en-US" dirty="0" err="1" smtClean="0"/>
              <a:t>berbagai</a:t>
            </a:r>
            <a:r>
              <a:rPr lang="en-US" dirty="0" smtClean="0"/>
              <a:t> </a:t>
            </a:r>
            <a:r>
              <a:rPr lang="en-US" dirty="0" err="1" smtClean="0"/>
              <a:t>kalangan</a:t>
            </a:r>
            <a:r>
              <a:rPr lang="en-US" dirty="0" smtClean="0"/>
              <a:t>. </a:t>
            </a:r>
            <a:endParaRPr lang="en-US" dirty="0"/>
          </a:p>
        </p:txBody>
      </p:sp>
      <p:sp>
        <p:nvSpPr>
          <p:cNvPr id="12290" name="Title 1"/>
          <p:cNvSpPr>
            <a:spLocks noGrp="1"/>
          </p:cNvSpPr>
          <p:nvPr>
            <p:ph type="title"/>
          </p:nvPr>
        </p:nvSpPr>
        <p:spPr/>
        <p:txBody>
          <a:bodyPr/>
          <a:lstStyle/>
          <a:p>
            <a:pPr eaLnBrk="1" fontAlgn="auto" hangingPunct="1">
              <a:spcAft>
                <a:spcPts val="0"/>
              </a:spcAft>
              <a:defRPr/>
            </a:pPr>
            <a:r>
              <a:rPr lang="en-US" smtClean="0"/>
              <a:t>Pengantar</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p:txBody>
          <a:bodyPr/>
          <a:lstStyle/>
          <a:p>
            <a:pPr eaLnBrk="1" hangingPunct="1"/>
            <a:r>
              <a:rPr lang="en-US" smtClean="0"/>
              <a:t>Contoh Wedding Photography:</a:t>
            </a:r>
          </a:p>
        </p:txBody>
      </p:sp>
      <p:sp>
        <p:nvSpPr>
          <p:cNvPr id="13314"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17412" name="Picture 4" descr="wedding1.jpg"/>
          <p:cNvPicPr>
            <a:picLocks noChangeAspect="1"/>
          </p:cNvPicPr>
          <p:nvPr/>
        </p:nvPicPr>
        <p:blipFill>
          <a:blip r:embed="rId2"/>
          <a:srcRect/>
          <a:stretch>
            <a:fillRect/>
          </a:stretch>
        </p:blipFill>
        <p:spPr bwMode="auto">
          <a:xfrm>
            <a:off x="0" y="2667000"/>
            <a:ext cx="91440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p:txBody>
          <a:bodyPr/>
          <a:lstStyle/>
          <a:p>
            <a:pPr eaLnBrk="1" hangingPunct="1"/>
            <a:r>
              <a:rPr lang="en-US" smtClean="0"/>
              <a:t>Contoh Wedding Photography:</a:t>
            </a:r>
          </a:p>
        </p:txBody>
      </p:sp>
      <p:sp>
        <p:nvSpPr>
          <p:cNvPr id="14338"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18436" name="Picture 6" descr="wedding2.jpg"/>
          <p:cNvPicPr>
            <a:picLocks noChangeAspect="1"/>
          </p:cNvPicPr>
          <p:nvPr/>
        </p:nvPicPr>
        <p:blipFill>
          <a:blip r:embed="rId2"/>
          <a:srcRect/>
          <a:stretch>
            <a:fillRect/>
          </a:stretch>
        </p:blipFill>
        <p:spPr bwMode="auto">
          <a:xfrm>
            <a:off x="0" y="2667000"/>
            <a:ext cx="91440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p:cNvSpPr>
            <a:spLocks noGrp="1"/>
          </p:cNvSpPr>
          <p:nvPr>
            <p:ph idx="1"/>
          </p:nvPr>
        </p:nvSpPr>
        <p:spPr/>
        <p:txBody>
          <a:bodyPr/>
          <a:lstStyle/>
          <a:p>
            <a:pPr eaLnBrk="1" hangingPunct="1">
              <a:buFont typeface="Wingdings 2" pitchFamily="18" charset="2"/>
              <a:buNone/>
            </a:pPr>
            <a:r>
              <a:rPr lang="en-US" b="1" smtClean="0"/>
              <a:t>Architectural Photography</a:t>
            </a:r>
            <a:endParaRPr lang="en-US" smtClean="0"/>
          </a:p>
          <a:p>
            <a:pPr eaLnBrk="1" hangingPunct="1">
              <a:buFont typeface="Wingdings 2" pitchFamily="18" charset="2"/>
              <a:buNone/>
            </a:pPr>
            <a:r>
              <a:rPr lang="en-US" b="1" smtClean="0"/>
              <a:t>	</a:t>
            </a:r>
            <a:r>
              <a:rPr lang="en-US" smtClean="0"/>
              <a:t>Fotografi arsitektur, pemotretan bangunan baik eksterior, interior maupun detilnya merupakan objek pemotretan spesialisasi ini. Para arsitek membutuhkan architectural photography untuk studi, port folio dan dokumentasi. Kebutuhan architectural photography meningkat seiring dengan maraknya bisnis properti.</a:t>
            </a:r>
            <a:endParaRPr lang="en-US" b="1" smtClean="0"/>
          </a:p>
        </p:txBody>
      </p:sp>
      <p:sp>
        <p:nvSpPr>
          <p:cNvPr id="15362" name="Title 1"/>
          <p:cNvSpPr>
            <a:spLocks noGrp="1"/>
          </p:cNvSpPr>
          <p:nvPr>
            <p:ph type="title"/>
          </p:nvPr>
        </p:nvSpPr>
        <p:spPr/>
        <p:txBody>
          <a:bodyPr/>
          <a:lstStyle/>
          <a:p>
            <a:pPr eaLnBrk="1" fontAlgn="auto" hangingPunct="1">
              <a:spcAft>
                <a:spcPts val="0"/>
              </a:spcAft>
              <a:defRPr/>
            </a:pPr>
            <a:r>
              <a:rPr lang="en-US" smtClean="0"/>
              <a:t>Pengantar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4079755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p:txBody>
          <a:bodyPr/>
          <a:lstStyle/>
          <a:p>
            <a:pPr eaLnBrk="1" hangingPunct="1"/>
            <a:r>
              <a:rPr lang="en-US" smtClean="0"/>
              <a:t>Contoh architectural photography</a:t>
            </a:r>
          </a:p>
        </p:txBody>
      </p:sp>
      <p:sp>
        <p:nvSpPr>
          <p:cNvPr id="16386"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20484" name="Picture 3" descr="archi1.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p:txBody>
          <a:bodyPr/>
          <a:lstStyle/>
          <a:p>
            <a:pPr eaLnBrk="1" hangingPunct="1"/>
            <a:r>
              <a:rPr lang="en-US" smtClean="0"/>
              <a:t>Contoh architectural photography</a:t>
            </a:r>
          </a:p>
        </p:txBody>
      </p:sp>
      <p:sp>
        <p:nvSpPr>
          <p:cNvPr id="17410"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21508" name="Picture 6" descr="archi2.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p:txBody>
          <a:bodyPr/>
          <a:lstStyle/>
          <a:p>
            <a:pPr eaLnBrk="1" hangingPunct="1"/>
            <a:r>
              <a:rPr lang="en-US" smtClean="0"/>
              <a:t>Contoh architectural photography</a:t>
            </a:r>
          </a:p>
        </p:txBody>
      </p:sp>
      <p:sp>
        <p:nvSpPr>
          <p:cNvPr id="18434"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22532" name="Picture 6" descr="archi3.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p:cNvSpPr>
            <a:spLocks noGrp="1"/>
          </p:cNvSpPr>
          <p:nvPr>
            <p:ph idx="1"/>
          </p:nvPr>
        </p:nvSpPr>
        <p:spPr/>
        <p:txBody>
          <a:bodyPr/>
          <a:lstStyle/>
          <a:p>
            <a:pPr eaLnBrk="1" hangingPunct="1">
              <a:buFont typeface="Wingdings 2" pitchFamily="18" charset="2"/>
              <a:buNone/>
            </a:pPr>
            <a:r>
              <a:rPr lang="en-US" b="1" smtClean="0"/>
              <a:t>Scientific Photography</a:t>
            </a:r>
            <a:endParaRPr lang="en-US" smtClean="0"/>
          </a:p>
          <a:p>
            <a:pPr eaLnBrk="1" hangingPunct="1">
              <a:buFont typeface="Wingdings 2" pitchFamily="18" charset="2"/>
              <a:buNone/>
            </a:pPr>
            <a:r>
              <a:rPr lang="en-US" smtClean="0"/>
              <a:t>	Fotografi Ilmiah, merupakan fotografi untuk keperluan ilmuah. Scientific fotografi mencakup fotografi dengan perlengkapan khusus yang berkaitan dengan spesifiknya keperluan ilmuah tersebut. Misalnya penelitian mikrobiologi membutuhkan fotografi mikroskopik untuk memotret jasad renik yang terlihat melalui mikroskop.</a:t>
            </a:r>
          </a:p>
        </p:txBody>
      </p:sp>
      <p:sp>
        <p:nvSpPr>
          <p:cNvPr id="19458" name="Title 1"/>
          <p:cNvSpPr>
            <a:spLocks noGrp="1"/>
          </p:cNvSpPr>
          <p:nvPr>
            <p:ph type="title"/>
          </p:nvPr>
        </p:nvSpPr>
        <p:spPr/>
        <p:txBody>
          <a:bodyPr/>
          <a:lstStyle/>
          <a:p>
            <a:pPr eaLnBrk="1" fontAlgn="auto" hangingPunct="1">
              <a:spcAft>
                <a:spcPts val="0"/>
              </a:spcAft>
              <a:defRPr/>
            </a:pPr>
            <a:r>
              <a:rPr lang="en-US" smtClean="0"/>
              <a:t>Pengantar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p:txBody>
          <a:bodyPr/>
          <a:lstStyle/>
          <a:p>
            <a:pPr eaLnBrk="1" hangingPunct="1">
              <a:buFont typeface="Wingdings 2" pitchFamily="18" charset="2"/>
              <a:buNone/>
            </a:pPr>
            <a:r>
              <a:rPr lang="en-US" smtClean="0"/>
              <a:t>Contoh Scientific Photography:</a:t>
            </a:r>
          </a:p>
        </p:txBody>
      </p:sp>
      <p:sp>
        <p:nvSpPr>
          <p:cNvPr id="20482"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24580" name="Picture 6" descr="sci1.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1"/>
          </p:nvPr>
        </p:nvSpPr>
        <p:spPr/>
        <p:txBody>
          <a:bodyPr/>
          <a:lstStyle/>
          <a:p>
            <a:pPr eaLnBrk="1" hangingPunct="1">
              <a:buFont typeface="Wingdings 2" pitchFamily="18" charset="2"/>
              <a:buNone/>
            </a:pPr>
            <a:r>
              <a:rPr lang="en-US" smtClean="0"/>
              <a:t>Contoh Scientific Photography:</a:t>
            </a:r>
          </a:p>
        </p:txBody>
      </p:sp>
      <p:sp>
        <p:nvSpPr>
          <p:cNvPr id="21506"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25604" name="Picture 7" descr="sci2.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p:txBody>
          <a:bodyPr/>
          <a:lstStyle/>
          <a:p>
            <a:pPr eaLnBrk="1" hangingPunct="1">
              <a:buFont typeface="Wingdings 2" pitchFamily="18" charset="2"/>
              <a:buNone/>
            </a:pPr>
            <a:r>
              <a:rPr lang="en-US" b="1" smtClean="0"/>
              <a:t>Aerial Fotography</a:t>
            </a:r>
          </a:p>
          <a:p>
            <a:pPr eaLnBrk="1" hangingPunct="1">
              <a:buFont typeface="Wingdings 2" pitchFamily="18" charset="2"/>
              <a:buNone/>
            </a:pPr>
            <a:r>
              <a:rPr lang="en-US" smtClean="0"/>
              <a:t>	Fotografi udara, merupakan pemotretan dari udara. Banyak digunakan untuk keperluan survey, pemetaan, penggunaan tata ruang atau pertanian. Kerap pula dilakukan untuk kepentingan komersial, aerial photography mampu memperlihatkan keindahan serta luasnya area.</a:t>
            </a:r>
          </a:p>
        </p:txBody>
      </p:sp>
      <p:sp>
        <p:nvSpPr>
          <p:cNvPr id="22530" name="Title 1"/>
          <p:cNvSpPr>
            <a:spLocks noGrp="1"/>
          </p:cNvSpPr>
          <p:nvPr>
            <p:ph type="title"/>
          </p:nvPr>
        </p:nvSpPr>
        <p:spPr/>
        <p:txBody>
          <a:bodyPr/>
          <a:lstStyle/>
          <a:p>
            <a:pPr eaLnBrk="1" fontAlgn="auto" hangingPunct="1">
              <a:spcAft>
                <a:spcPts val="0"/>
              </a:spcAft>
              <a:defRPr/>
            </a:pPr>
            <a:r>
              <a:rPr lang="en-US" smtClean="0"/>
              <a:t>Pengantar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p:txBody>
          <a:bodyPr/>
          <a:lstStyle/>
          <a:p>
            <a:pPr eaLnBrk="1" hangingPunct="1">
              <a:buFont typeface="Wingdings 2" pitchFamily="18" charset="2"/>
              <a:buNone/>
            </a:pPr>
            <a:r>
              <a:rPr lang="en-US" smtClean="0"/>
              <a:t>Contoh Aerial Photography:</a:t>
            </a:r>
          </a:p>
        </p:txBody>
      </p:sp>
      <p:sp>
        <p:nvSpPr>
          <p:cNvPr id="23554"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27652" name="Picture 6" descr="aer1.jpg"/>
          <p:cNvPicPr>
            <a:picLocks noChangeAspect="1"/>
          </p:cNvPicPr>
          <p:nvPr/>
        </p:nvPicPr>
        <p:blipFill>
          <a:blip r:embed="rId2"/>
          <a:srcRect/>
          <a:stretch>
            <a:fillRect/>
          </a:stretch>
        </p:blipFill>
        <p:spPr bwMode="auto">
          <a:xfrm>
            <a:off x="0" y="2514600"/>
            <a:ext cx="9144000" cy="41148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p:txBody>
          <a:bodyPr/>
          <a:lstStyle/>
          <a:p>
            <a:pPr eaLnBrk="1" hangingPunct="1">
              <a:buFont typeface="Wingdings 2" pitchFamily="18" charset="2"/>
              <a:buNone/>
            </a:pPr>
            <a:r>
              <a:rPr lang="en-US" smtClean="0"/>
              <a:t>Contoh Aerial Photography:</a:t>
            </a:r>
          </a:p>
        </p:txBody>
      </p:sp>
      <p:sp>
        <p:nvSpPr>
          <p:cNvPr id="24578"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28676" name="Picture 6" descr="aer2.jpg"/>
          <p:cNvPicPr>
            <a:picLocks noChangeAspect="1"/>
          </p:cNvPicPr>
          <p:nvPr/>
        </p:nvPicPr>
        <p:blipFill>
          <a:blip r:embed="rId2"/>
          <a:srcRect/>
          <a:stretch>
            <a:fillRect/>
          </a:stretch>
        </p:blipFill>
        <p:spPr bwMode="auto">
          <a:xfrm>
            <a:off x="0" y="2438400"/>
            <a:ext cx="9144000" cy="41148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p:txBody>
          <a:bodyPr>
            <a:normAutofit/>
          </a:bodyPr>
          <a:lstStyle/>
          <a:p>
            <a:pPr marL="274320" indent="-274320" eaLnBrk="1" fontAlgn="auto" hangingPunct="1">
              <a:spcAft>
                <a:spcPts val="0"/>
              </a:spcAft>
              <a:buClr>
                <a:schemeClr val="accent3"/>
              </a:buClr>
              <a:buFont typeface="Wingdings 2"/>
              <a:buNone/>
              <a:defRPr/>
            </a:pPr>
            <a:r>
              <a:rPr lang="en-US" b="1" dirty="0" smtClean="0"/>
              <a:t>Commercial Photography</a:t>
            </a:r>
          </a:p>
          <a:p>
            <a:pPr marL="274320" indent="-274320" eaLnBrk="1" fontAlgn="auto" hangingPunct="1">
              <a:spcAft>
                <a:spcPts val="0"/>
              </a:spcAft>
              <a:buClr>
                <a:schemeClr val="accent3"/>
              </a:buClr>
              <a:buFont typeface="Wingdings 2"/>
              <a:buNone/>
              <a:defRPr/>
            </a:pPr>
            <a:r>
              <a:rPr lang="en-US" dirty="0" smtClean="0"/>
              <a:t>	</a:t>
            </a:r>
            <a:r>
              <a:rPr lang="en-US" dirty="0" err="1" smtClean="0"/>
              <a:t>Fotografi</a:t>
            </a:r>
            <a:r>
              <a:rPr lang="en-US" dirty="0" smtClean="0"/>
              <a:t> </a:t>
            </a:r>
            <a:r>
              <a:rPr lang="en-US" dirty="0" err="1" smtClean="0"/>
              <a:t>komersial</a:t>
            </a:r>
            <a:r>
              <a:rPr lang="en-US" dirty="0" smtClean="0"/>
              <a:t>, </a:t>
            </a:r>
            <a:r>
              <a:rPr lang="en-US" dirty="0" err="1" smtClean="0"/>
              <a:t>banyak</a:t>
            </a:r>
            <a:r>
              <a:rPr lang="en-US" dirty="0" smtClean="0"/>
              <a:t> </a:t>
            </a:r>
            <a:r>
              <a:rPr lang="en-US" dirty="0" err="1" smtClean="0"/>
              <a:t>diperlukan</a:t>
            </a:r>
            <a:r>
              <a:rPr lang="en-US" dirty="0" smtClean="0"/>
              <a:t> </a:t>
            </a:r>
            <a:r>
              <a:rPr lang="en-US" dirty="0" err="1" smtClean="0"/>
              <a:t>untuk</a:t>
            </a:r>
            <a:r>
              <a:rPr lang="en-US" dirty="0" smtClean="0"/>
              <a:t> </a:t>
            </a:r>
            <a:r>
              <a:rPr lang="en-US" dirty="0" err="1" smtClean="0"/>
              <a:t>kepentingan</a:t>
            </a:r>
            <a:r>
              <a:rPr lang="en-US" dirty="0" smtClean="0"/>
              <a:t> advertising. Commercial photography </a:t>
            </a:r>
            <a:r>
              <a:rPr lang="en-US" dirty="0" err="1" smtClean="0"/>
              <a:t>merupakan</a:t>
            </a:r>
            <a:r>
              <a:rPr lang="en-US" dirty="0" smtClean="0"/>
              <a:t> </a:t>
            </a:r>
            <a:r>
              <a:rPr lang="en-US" dirty="0" err="1" smtClean="0"/>
              <a:t>pemotretan</a:t>
            </a:r>
            <a:r>
              <a:rPr lang="en-US" dirty="0" smtClean="0"/>
              <a:t> </a:t>
            </a:r>
            <a:r>
              <a:rPr lang="en-US" dirty="0" err="1" smtClean="0"/>
              <a:t>khusus</a:t>
            </a:r>
            <a:r>
              <a:rPr lang="en-US" dirty="0" smtClean="0"/>
              <a:t> </a:t>
            </a:r>
            <a:r>
              <a:rPr lang="en-US" dirty="0" err="1" smtClean="0"/>
              <a:t>untuk</a:t>
            </a:r>
            <a:r>
              <a:rPr lang="en-US" dirty="0" smtClean="0"/>
              <a:t> </a:t>
            </a:r>
            <a:r>
              <a:rPr lang="en-US" dirty="0" err="1" smtClean="0"/>
              <a:t>mengkomunikasikan</a:t>
            </a:r>
            <a:r>
              <a:rPr lang="en-US" dirty="0" smtClean="0"/>
              <a:t> </a:t>
            </a:r>
            <a:r>
              <a:rPr lang="en-US" dirty="0" err="1" smtClean="0"/>
              <a:t>informasi</a:t>
            </a:r>
            <a:r>
              <a:rPr lang="en-US" dirty="0" smtClean="0"/>
              <a:t> </a:t>
            </a:r>
            <a:r>
              <a:rPr lang="en-US" dirty="0" err="1" smtClean="0"/>
              <a:t>produk</a:t>
            </a:r>
            <a:r>
              <a:rPr lang="en-US" dirty="0" smtClean="0"/>
              <a:t> agar orang yang </a:t>
            </a:r>
            <a:r>
              <a:rPr lang="en-US" dirty="0" err="1" smtClean="0"/>
              <a:t>melihat</a:t>
            </a:r>
            <a:r>
              <a:rPr lang="en-US" dirty="0" smtClean="0"/>
              <a:t> </a:t>
            </a:r>
            <a:r>
              <a:rPr lang="en-US" dirty="0" err="1" smtClean="0"/>
              <a:t>produk</a:t>
            </a:r>
            <a:r>
              <a:rPr lang="en-US" dirty="0" smtClean="0"/>
              <a:t> </a:t>
            </a:r>
            <a:r>
              <a:rPr lang="en-US" dirty="0" err="1" smtClean="0"/>
              <a:t>tersebut</a:t>
            </a:r>
            <a:r>
              <a:rPr lang="en-US" dirty="0" smtClean="0"/>
              <a:t> </a:t>
            </a:r>
            <a:r>
              <a:rPr lang="en-US" dirty="0" err="1" smtClean="0"/>
              <a:t>tertarik</a:t>
            </a:r>
            <a:r>
              <a:rPr lang="en-US" dirty="0" smtClean="0"/>
              <a:t> </a:t>
            </a:r>
            <a:r>
              <a:rPr lang="en-US" dirty="0" err="1" smtClean="0"/>
              <a:t>untuk</a:t>
            </a:r>
            <a:r>
              <a:rPr lang="en-US" dirty="0" smtClean="0"/>
              <a:t> </a:t>
            </a:r>
            <a:r>
              <a:rPr lang="en-US" dirty="0" err="1" smtClean="0"/>
              <a:t>mencoba</a:t>
            </a:r>
            <a:r>
              <a:rPr lang="en-US" dirty="0" smtClean="0"/>
              <a:t>/</a:t>
            </a:r>
            <a:r>
              <a:rPr lang="en-US" dirty="0" err="1" smtClean="0"/>
              <a:t>membeli</a:t>
            </a:r>
            <a:r>
              <a:rPr lang="en-US" dirty="0" smtClean="0"/>
              <a:t>. </a:t>
            </a:r>
          </a:p>
        </p:txBody>
      </p:sp>
      <p:sp>
        <p:nvSpPr>
          <p:cNvPr id="25602" name="Title 1"/>
          <p:cNvSpPr>
            <a:spLocks noGrp="1"/>
          </p:cNvSpPr>
          <p:nvPr>
            <p:ph type="title"/>
          </p:nvPr>
        </p:nvSpPr>
        <p:spPr/>
        <p:txBody>
          <a:bodyPr/>
          <a:lstStyle/>
          <a:p>
            <a:pPr eaLnBrk="1" fontAlgn="auto" hangingPunct="1">
              <a:spcAft>
                <a:spcPts val="0"/>
              </a:spcAft>
              <a:defRPr/>
            </a:pPr>
            <a:r>
              <a:rPr lang="en-US" smtClean="0"/>
              <a:t>Pengantar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639248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idx="1"/>
          </p:nvPr>
        </p:nvSpPr>
        <p:spPr/>
        <p:txBody>
          <a:bodyPr/>
          <a:lstStyle/>
          <a:p>
            <a:pPr eaLnBrk="1" hangingPunct="1">
              <a:buFont typeface="Wingdings 2" pitchFamily="18" charset="2"/>
              <a:buNone/>
            </a:pPr>
            <a:r>
              <a:rPr lang="en-US" smtClean="0"/>
              <a:t>Contoh Commercial Photography:</a:t>
            </a:r>
          </a:p>
        </p:txBody>
      </p:sp>
      <p:sp>
        <p:nvSpPr>
          <p:cNvPr id="26626"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30724" name="Picture 10" descr="comm1.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p:txBody>
          <a:bodyPr/>
          <a:lstStyle/>
          <a:p>
            <a:pPr eaLnBrk="1" hangingPunct="1">
              <a:buFont typeface="Wingdings 2" pitchFamily="18" charset="2"/>
              <a:buNone/>
            </a:pPr>
            <a:r>
              <a:rPr lang="en-US" smtClean="0"/>
              <a:t>Contoh Commercial Photography:</a:t>
            </a:r>
          </a:p>
        </p:txBody>
      </p:sp>
      <p:sp>
        <p:nvSpPr>
          <p:cNvPr id="27650"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31748" name="Picture 5" descr="comm2.jpg"/>
          <p:cNvPicPr>
            <a:picLocks noChangeAspect="1"/>
          </p:cNvPicPr>
          <p:nvPr/>
        </p:nvPicPr>
        <p:blipFill>
          <a:blip r:embed="rId2"/>
          <a:srcRect/>
          <a:stretch>
            <a:fillRect/>
          </a:stretch>
        </p:blipFill>
        <p:spPr bwMode="auto">
          <a:xfrm>
            <a:off x="0" y="2667000"/>
            <a:ext cx="9144000" cy="41148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p:txBody>
          <a:bodyPr/>
          <a:lstStyle/>
          <a:p>
            <a:pPr eaLnBrk="1" hangingPunct="1">
              <a:buFont typeface="Wingdings 2" pitchFamily="18" charset="2"/>
              <a:buNone/>
            </a:pPr>
            <a:r>
              <a:rPr lang="en-US" b="1" smtClean="0"/>
              <a:t>Industrial Photography</a:t>
            </a:r>
          </a:p>
          <a:p>
            <a:pPr eaLnBrk="1" hangingPunct="1">
              <a:buFont typeface="Wingdings 2" pitchFamily="18" charset="2"/>
              <a:buNone/>
            </a:pPr>
            <a:r>
              <a:rPr lang="en-US" smtClean="0"/>
              <a:t>	Fotografi Industri merupakan spesialisasi lebih lanjut dari fotografi komersial yang mengkhususkan diri pada pemotretan industri. Salah satu kebutuhan fotografi industri adalah untuk pembuatan company profile perusahaan.</a:t>
            </a:r>
          </a:p>
        </p:txBody>
      </p:sp>
      <p:sp>
        <p:nvSpPr>
          <p:cNvPr id="28674" name="Title 1"/>
          <p:cNvSpPr>
            <a:spLocks noGrp="1"/>
          </p:cNvSpPr>
          <p:nvPr>
            <p:ph type="title"/>
          </p:nvPr>
        </p:nvSpPr>
        <p:spPr/>
        <p:txBody>
          <a:bodyPr/>
          <a:lstStyle/>
          <a:p>
            <a:pPr eaLnBrk="1" fontAlgn="auto" hangingPunct="1">
              <a:spcAft>
                <a:spcPts val="0"/>
              </a:spcAft>
              <a:defRPr/>
            </a:pPr>
            <a:r>
              <a:rPr lang="en-US" smtClean="0"/>
              <a:t>Pengantar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p:txBody>
          <a:bodyPr/>
          <a:lstStyle/>
          <a:p>
            <a:pPr eaLnBrk="1" hangingPunct="1">
              <a:buFont typeface="Wingdings 2" pitchFamily="18" charset="2"/>
              <a:buNone/>
            </a:pPr>
            <a:r>
              <a:rPr lang="en-US" smtClean="0"/>
              <a:t>Contoh Industrial Photography:</a:t>
            </a:r>
          </a:p>
        </p:txBody>
      </p:sp>
      <p:sp>
        <p:nvSpPr>
          <p:cNvPr id="29698"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33796" name="Picture 5" descr="indust1.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p:txBody>
          <a:bodyPr/>
          <a:lstStyle/>
          <a:p>
            <a:pPr eaLnBrk="1" hangingPunct="1">
              <a:buFont typeface="Wingdings 2" pitchFamily="18" charset="2"/>
              <a:buNone/>
            </a:pPr>
            <a:r>
              <a:rPr lang="en-US" smtClean="0"/>
              <a:t>Contoh Industrial Photography:</a:t>
            </a:r>
          </a:p>
        </p:txBody>
      </p:sp>
      <p:sp>
        <p:nvSpPr>
          <p:cNvPr id="30722"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34820" name="Picture 5" descr="indust2.jpg"/>
          <p:cNvPicPr>
            <a:picLocks noChangeAspect="1"/>
          </p:cNvPicPr>
          <p:nvPr/>
        </p:nvPicPr>
        <p:blipFill>
          <a:blip r:embed="rId2"/>
          <a:srcRect/>
          <a:stretch>
            <a:fillRect/>
          </a:stretch>
        </p:blipFill>
        <p:spPr bwMode="auto">
          <a:xfrm>
            <a:off x="0" y="2514600"/>
            <a:ext cx="9144000" cy="41148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p:cNvSpPr>
            <a:spLocks noGrp="1"/>
          </p:cNvSpPr>
          <p:nvPr>
            <p:ph idx="1"/>
          </p:nvPr>
        </p:nvSpPr>
        <p:spPr/>
        <p:txBody>
          <a:bodyPr/>
          <a:lstStyle/>
          <a:p>
            <a:pPr eaLnBrk="1" hangingPunct="1">
              <a:buFont typeface="Wingdings 2" pitchFamily="18" charset="2"/>
              <a:buNone/>
            </a:pPr>
            <a:r>
              <a:rPr lang="en-US" b="1" smtClean="0"/>
              <a:t>Food Photography</a:t>
            </a:r>
          </a:p>
          <a:p>
            <a:pPr eaLnBrk="1" hangingPunct="1">
              <a:buFont typeface="Wingdings 2" pitchFamily="18" charset="2"/>
              <a:buNone/>
            </a:pPr>
            <a:r>
              <a:rPr lang="en-US" smtClean="0"/>
              <a:t>	Juga merupakan spesialisasi lebih lanjut dari fotografi komersial. Food fotografi terutama berupaya agar makanan  yang difoto dapat membangkitkan selera bagi yang melihatnya. Food photography banyak digunakan untuk kepentingan display, majalah, iklan, dan buku masak.</a:t>
            </a:r>
          </a:p>
        </p:txBody>
      </p:sp>
      <p:sp>
        <p:nvSpPr>
          <p:cNvPr id="31746" name="Title 1"/>
          <p:cNvSpPr>
            <a:spLocks noGrp="1"/>
          </p:cNvSpPr>
          <p:nvPr>
            <p:ph type="title"/>
          </p:nvPr>
        </p:nvSpPr>
        <p:spPr/>
        <p:txBody>
          <a:bodyPr/>
          <a:lstStyle/>
          <a:p>
            <a:pPr eaLnBrk="1" fontAlgn="auto" hangingPunct="1">
              <a:spcAft>
                <a:spcPts val="0"/>
              </a:spcAft>
              <a:defRPr/>
            </a:pPr>
            <a:r>
              <a:rPr lang="en-US" smtClean="0"/>
              <a:t>Pengantar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p:cNvSpPr>
            <a:spLocks noGrp="1"/>
          </p:cNvSpPr>
          <p:nvPr>
            <p:ph idx="1"/>
          </p:nvPr>
        </p:nvSpPr>
        <p:spPr/>
        <p:txBody>
          <a:bodyPr/>
          <a:lstStyle/>
          <a:p>
            <a:pPr eaLnBrk="1" hangingPunct="1">
              <a:buFont typeface="Wingdings 2" pitchFamily="18" charset="2"/>
              <a:buNone/>
            </a:pPr>
            <a:r>
              <a:rPr lang="en-US" smtClean="0"/>
              <a:t>Contoh Food Photography:</a:t>
            </a:r>
          </a:p>
        </p:txBody>
      </p:sp>
      <p:sp>
        <p:nvSpPr>
          <p:cNvPr id="32770"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36868" name="Picture 5" descr="food1.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p:cNvSpPr>
            <a:spLocks noGrp="1"/>
          </p:cNvSpPr>
          <p:nvPr>
            <p:ph idx="1"/>
          </p:nvPr>
        </p:nvSpPr>
        <p:spPr/>
        <p:txBody>
          <a:bodyPr/>
          <a:lstStyle/>
          <a:p>
            <a:pPr eaLnBrk="1" hangingPunct="1">
              <a:buFont typeface="Wingdings 2" pitchFamily="18" charset="2"/>
              <a:buNone/>
            </a:pPr>
            <a:r>
              <a:rPr lang="en-US" smtClean="0"/>
              <a:t>Contoh Food Photography:</a:t>
            </a:r>
          </a:p>
        </p:txBody>
      </p:sp>
      <p:sp>
        <p:nvSpPr>
          <p:cNvPr id="33794"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37892" name="Picture 5" descr="food2.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p:txBody>
          <a:bodyPr/>
          <a:lstStyle/>
          <a:p>
            <a:pPr eaLnBrk="1" hangingPunct="1">
              <a:buFont typeface="Wingdings 2" pitchFamily="18" charset="2"/>
              <a:buNone/>
            </a:pPr>
            <a:r>
              <a:rPr lang="en-US" b="1" smtClean="0"/>
              <a:t>FashionPhotography</a:t>
            </a:r>
          </a:p>
          <a:p>
            <a:pPr eaLnBrk="1" hangingPunct="1">
              <a:buFont typeface="Wingdings 2" pitchFamily="18" charset="2"/>
              <a:buNone/>
            </a:pPr>
            <a:r>
              <a:rPr lang="en-US" smtClean="0"/>
              <a:t>	Merupakan spesialisasi lainnya dari fotografi komersial. Fashion fotografi berkonsentrasi pada bagaimana agar pakaian yang ditampilkan dapat diambil sebaik mungkin sesuai dengan konsep desainer busana. Fashion photography banyak digunakan untuk pembuatan katalog, brosur atau majalah.</a:t>
            </a:r>
          </a:p>
        </p:txBody>
      </p:sp>
      <p:sp>
        <p:nvSpPr>
          <p:cNvPr id="34818" name="Title 1"/>
          <p:cNvSpPr>
            <a:spLocks noGrp="1"/>
          </p:cNvSpPr>
          <p:nvPr>
            <p:ph type="title"/>
          </p:nvPr>
        </p:nvSpPr>
        <p:spPr/>
        <p:txBody>
          <a:bodyPr/>
          <a:lstStyle/>
          <a:p>
            <a:pPr eaLnBrk="1" fontAlgn="auto" hangingPunct="1">
              <a:spcAft>
                <a:spcPts val="0"/>
              </a:spcAft>
              <a:defRPr/>
            </a:pPr>
            <a:r>
              <a:rPr lang="en-US" smtClean="0"/>
              <a:t>Pengantar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p:cNvSpPr>
            <a:spLocks noGrp="1"/>
          </p:cNvSpPr>
          <p:nvPr>
            <p:ph idx="1"/>
          </p:nvPr>
        </p:nvSpPr>
        <p:spPr/>
        <p:txBody>
          <a:bodyPr/>
          <a:lstStyle/>
          <a:p>
            <a:pPr eaLnBrk="1" hangingPunct="1">
              <a:buFont typeface="Wingdings 2" pitchFamily="18" charset="2"/>
              <a:buNone/>
            </a:pPr>
            <a:r>
              <a:rPr lang="en-US" smtClean="0"/>
              <a:t>Contoh Fashion Photography:</a:t>
            </a:r>
          </a:p>
        </p:txBody>
      </p:sp>
      <p:sp>
        <p:nvSpPr>
          <p:cNvPr id="35842"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39940" name="Picture 6" descr="fash3.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967807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p:cNvSpPr>
            <a:spLocks noGrp="1"/>
          </p:cNvSpPr>
          <p:nvPr>
            <p:ph idx="1"/>
          </p:nvPr>
        </p:nvSpPr>
        <p:spPr/>
        <p:txBody>
          <a:bodyPr/>
          <a:lstStyle/>
          <a:p>
            <a:pPr eaLnBrk="1" hangingPunct="1">
              <a:buFont typeface="Wingdings 2" pitchFamily="18" charset="2"/>
              <a:buNone/>
            </a:pPr>
            <a:r>
              <a:rPr lang="en-US" smtClean="0"/>
              <a:t>Contoh Fashion Photography:</a:t>
            </a:r>
          </a:p>
        </p:txBody>
      </p:sp>
      <p:sp>
        <p:nvSpPr>
          <p:cNvPr id="36866"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40964" name="Picture 5" descr="fash2.jpg"/>
          <p:cNvPicPr>
            <a:picLocks noChangeAspect="1"/>
          </p:cNvPicPr>
          <p:nvPr/>
        </p:nvPicPr>
        <p:blipFill>
          <a:blip r:embed="rId2"/>
          <a:srcRect/>
          <a:stretch>
            <a:fillRect/>
          </a:stretch>
        </p:blipFill>
        <p:spPr bwMode="auto">
          <a:xfrm>
            <a:off x="0" y="2514600"/>
            <a:ext cx="9144000" cy="4114800"/>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1"/>
          </p:nvPr>
        </p:nvSpPr>
        <p:spPr/>
        <p:txBody>
          <a:bodyPr/>
          <a:lstStyle/>
          <a:p>
            <a:pPr eaLnBrk="1" hangingPunct="1">
              <a:buFont typeface="Wingdings 2" pitchFamily="18" charset="2"/>
              <a:buNone/>
            </a:pPr>
            <a:r>
              <a:rPr lang="en-US" b="1" smtClean="0"/>
              <a:t>Fine Art Photography</a:t>
            </a:r>
          </a:p>
          <a:p>
            <a:pPr eaLnBrk="1" hangingPunct="1">
              <a:buFont typeface="Wingdings 2" pitchFamily="18" charset="2"/>
              <a:buNone/>
            </a:pPr>
            <a:r>
              <a:rPr lang="en-US" smtClean="0"/>
              <a:t>	Memandang fotografi adalah media untuk mengekspresikan kreasi seni. Seperti layaknya kanvas, kuas dan cat bagi pelukis serta batu dan pahat bagi pematung. Demikian dengan kamera dan media foto lainnya menjadi sarana untuk mengekspresikan kreasi seni sang fotografer.</a:t>
            </a:r>
          </a:p>
        </p:txBody>
      </p:sp>
      <p:sp>
        <p:nvSpPr>
          <p:cNvPr id="37890" name="Title 1"/>
          <p:cNvSpPr>
            <a:spLocks noGrp="1"/>
          </p:cNvSpPr>
          <p:nvPr>
            <p:ph type="title"/>
          </p:nvPr>
        </p:nvSpPr>
        <p:spPr/>
        <p:txBody>
          <a:bodyPr/>
          <a:lstStyle/>
          <a:p>
            <a:pPr eaLnBrk="1" fontAlgn="auto" hangingPunct="1">
              <a:spcAft>
                <a:spcPts val="0"/>
              </a:spcAft>
              <a:defRPr/>
            </a:pPr>
            <a:r>
              <a:rPr lang="en-US" smtClean="0"/>
              <a:t>Pengantar</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p:cNvSpPr>
            <a:spLocks noGrp="1"/>
          </p:cNvSpPr>
          <p:nvPr>
            <p:ph idx="1"/>
          </p:nvPr>
        </p:nvSpPr>
        <p:spPr/>
        <p:txBody>
          <a:bodyPr/>
          <a:lstStyle/>
          <a:p>
            <a:pPr eaLnBrk="1" hangingPunct="1">
              <a:buFont typeface="Wingdings 2" pitchFamily="18" charset="2"/>
              <a:buNone/>
            </a:pPr>
            <a:r>
              <a:rPr lang="en-US" smtClean="0"/>
              <a:t>Contoh Fine art Photography:</a:t>
            </a:r>
          </a:p>
        </p:txBody>
      </p:sp>
      <p:sp>
        <p:nvSpPr>
          <p:cNvPr id="38914"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43012" name="Picture 5" descr="fineart1.jpg"/>
          <p:cNvPicPr>
            <a:picLocks noChangeAspect="1"/>
          </p:cNvPicPr>
          <p:nvPr/>
        </p:nvPicPr>
        <p:blipFill>
          <a:blip r:embed="rId2"/>
          <a:srcRect/>
          <a:stretch>
            <a:fillRect/>
          </a:stretch>
        </p:blipFill>
        <p:spPr bwMode="auto">
          <a:xfrm>
            <a:off x="0" y="2514600"/>
            <a:ext cx="9144000" cy="4114800"/>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p:cNvSpPr>
            <a:spLocks noGrp="1"/>
          </p:cNvSpPr>
          <p:nvPr>
            <p:ph idx="1"/>
          </p:nvPr>
        </p:nvSpPr>
        <p:spPr/>
        <p:txBody>
          <a:bodyPr/>
          <a:lstStyle/>
          <a:p>
            <a:pPr eaLnBrk="1" hangingPunct="1">
              <a:buFont typeface="Wingdings 2" pitchFamily="18" charset="2"/>
              <a:buNone/>
            </a:pPr>
            <a:r>
              <a:rPr lang="en-US" smtClean="0"/>
              <a:t>Contoh Fine art Photography:</a:t>
            </a:r>
          </a:p>
        </p:txBody>
      </p:sp>
      <p:sp>
        <p:nvSpPr>
          <p:cNvPr id="39938"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44036" name="Picture 5" descr="fineart2.jpg"/>
          <p:cNvPicPr>
            <a:picLocks noChangeAspect="1"/>
          </p:cNvPicPr>
          <p:nvPr/>
        </p:nvPicPr>
        <p:blipFill>
          <a:blip r:embed="rId2"/>
          <a:srcRect/>
          <a:stretch>
            <a:fillRect/>
          </a:stretch>
        </p:blipFill>
        <p:spPr bwMode="auto">
          <a:xfrm>
            <a:off x="0" y="2514600"/>
            <a:ext cx="9144000" cy="41148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p:cNvSpPr>
            <a:spLocks noGrp="1"/>
          </p:cNvSpPr>
          <p:nvPr>
            <p:ph idx="1"/>
          </p:nvPr>
        </p:nvSpPr>
        <p:spPr/>
        <p:txBody>
          <a:bodyPr/>
          <a:lstStyle/>
          <a:p>
            <a:pPr eaLnBrk="1" hangingPunct="1">
              <a:buFont typeface="Wingdings 2" pitchFamily="18" charset="2"/>
              <a:buNone/>
            </a:pPr>
            <a:r>
              <a:rPr lang="en-US" b="1" smtClean="0"/>
              <a:t>Glamour Photography</a:t>
            </a:r>
          </a:p>
          <a:p>
            <a:pPr eaLnBrk="1" hangingPunct="1">
              <a:buFont typeface="Wingdings 2" pitchFamily="18" charset="2"/>
              <a:buNone/>
            </a:pPr>
            <a:r>
              <a:rPr lang="en-US" smtClean="0"/>
              <a:t>	bermula dari dunia Holywood pada tahun 1930-an, berusaha memotret agar subyek kelihatan lebih cantik dari aslinya. Glamour photography membawa mimpi bagi penikmatnya. Foto-foto yang menonjol pada era ini misalnya foto-foto Marylin Monroe, Rita Hayworth, dll. Foto glamour saat ini telah diperbaharui seiring dengan selera generasi baru Holywood.</a:t>
            </a:r>
          </a:p>
        </p:txBody>
      </p:sp>
      <p:sp>
        <p:nvSpPr>
          <p:cNvPr id="40962" name="Title 1"/>
          <p:cNvSpPr>
            <a:spLocks noGrp="1"/>
          </p:cNvSpPr>
          <p:nvPr>
            <p:ph type="title"/>
          </p:nvPr>
        </p:nvSpPr>
        <p:spPr/>
        <p:txBody>
          <a:bodyPr/>
          <a:lstStyle/>
          <a:p>
            <a:pPr eaLnBrk="1" fontAlgn="auto" hangingPunct="1">
              <a:spcAft>
                <a:spcPts val="0"/>
              </a:spcAft>
              <a:defRPr/>
            </a:pPr>
            <a:r>
              <a:rPr lang="en-US" smtClean="0"/>
              <a:t>Pengantar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p:cNvSpPr>
            <a:spLocks noGrp="1"/>
          </p:cNvSpPr>
          <p:nvPr>
            <p:ph idx="1"/>
          </p:nvPr>
        </p:nvSpPr>
        <p:spPr/>
        <p:txBody>
          <a:bodyPr/>
          <a:lstStyle/>
          <a:p>
            <a:pPr eaLnBrk="1" hangingPunct="1">
              <a:buFont typeface="Wingdings 2" pitchFamily="18" charset="2"/>
              <a:buNone/>
            </a:pPr>
            <a:r>
              <a:rPr lang="en-US" smtClean="0"/>
              <a:t>Contoh Glamour Photography:</a:t>
            </a:r>
          </a:p>
        </p:txBody>
      </p:sp>
      <p:sp>
        <p:nvSpPr>
          <p:cNvPr id="41986" name="Title 1"/>
          <p:cNvSpPr>
            <a:spLocks noGrp="1"/>
          </p:cNvSpPr>
          <p:nvPr>
            <p:ph type="title"/>
          </p:nvPr>
        </p:nvSpPr>
        <p:spPr/>
        <p:txBody>
          <a:bodyPr/>
          <a:lstStyle/>
          <a:p>
            <a:pPr eaLnBrk="1" fontAlgn="auto" hangingPunct="1">
              <a:spcAft>
                <a:spcPts val="0"/>
              </a:spcAft>
              <a:defRPr/>
            </a:pPr>
            <a:r>
              <a:rPr lang="en-US" smtClean="0"/>
              <a:t>Pengantar</a:t>
            </a:r>
          </a:p>
        </p:txBody>
      </p:sp>
      <p:pic>
        <p:nvPicPr>
          <p:cNvPr id="46084" name="Picture 5" descr="glam1.jpg"/>
          <p:cNvPicPr>
            <a:picLocks noChangeAspect="1"/>
          </p:cNvPicPr>
          <p:nvPr/>
        </p:nvPicPr>
        <p:blipFill>
          <a:blip r:embed="rId2"/>
          <a:srcRect/>
          <a:stretch>
            <a:fillRect/>
          </a:stretch>
        </p:blipFill>
        <p:spPr bwMode="auto">
          <a:xfrm>
            <a:off x="0" y="2590800"/>
            <a:ext cx="9144000" cy="41148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Photography Technique</a:t>
            </a:r>
            <a:endParaRPr lang="en-US" dirty="0"/>
          </a:p>
        </p:txBody>
      </p:sp>
      <p:sp>
        <p:nvSpPr>
          <p:cNvPr id="3" name="Subtitle 2"/>
          <p:cNvSpPr>
            <a:spLocks noGrp="1"/>
          </p:cNvSpPr>
          <p:nvPr>
            <p:ph type="subTitle" idx="1"/>
          </p:nvPr>
        </p:nvSpPr>
        <p:spPr/>
        <p:txBody>
          <a:bodyPr/>
          <a:lstStyle/>
          <a:p>
            <a:r>
              <a:rPr lang="en-US" dirty="0" err="1" smtClean="0"/>
              <a:t>Syauqy</a:t>
            </a:r>
            <a:r>
              <a:rPr lang="en-US" dirty="0" smtClean="0"/>
              <a:t> </a:t>
            </a:r>
            <a:r>
              <a:rPr lang="en-US" dirty="0" err="1" smtClean="0"/>
              <a:t>Lukman</a:t>
            </a:r>
            <a:r>
              <a:rPr lang="en-US" dirty="0" smtClean="0"/>
              <a:t>, S. </a:t>
            </a:r>
            <a:r>
              <a:rPr lang="en-US" dirty="0" err="1" smtClean="0"/>
              <a:t>Sos</a:t>
            </a:r>
            <a:r>
              <a:rPr lang="en-US" dirty="0" smtClean="0"/>
              <a:t>., MSM</a:t>
            </a:r>
            <a:endParaRPr lang="en-US" dirty="0"/>
          </a:p>
        </p:txBody>
      </p:sp>
    </p:spTree>
    <p:extLst>
      <p:ext uri="{BB962C8B-B14F-4D97-AF65-F5344CB8AC3E}">
        <p14:creationId xmlns:p14="http://schemas.microsoft.com/office/powerpoint/2010/main" val="3374500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Astrophotography</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1738313" y="1752600"/>
            <a:ext cx="5957887" cy="4734745"/>
          </a:xfrm>
          <a:prstGeom prst="rect">
            <a:avLst/>
          </a:prstGeom>
          <a:noFill/>
          <a:ln w="9525">
            <a:noFill/>
            <a:miter lim="800000"/>
            <a:headEnd/>
            <a:tailEnd/>
          </a:ln>
          <a:effectLst/>
        </p:spPr>
      </p:pic>
    </p:spTree>
    <p:extLst>
      <p:ext uri="{BB962C8B-B14F-4D97-AF65-F5344CB8AC3E}">
        <p14:creationId xmlns:p14="http://schemas.microsoft.com/office/powerpoint/2010/main" val="32053838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Bokeh</a:t>
            </a:r>
            <a:endParaRPr lang="en-US" dirty="0"/>
          </a:p>
        </p:txBody>
      </p:sp>
      <p:sp>
        <p:nvSpPr>
          <p:cNvPr id="3" name="Content Placeholder 2"/>
          <p:cNvSpPr>
            <a:spLocks noGrp="1"/>
          </p:cNvSpPr>
          <p:nvPr>
            <p:ph idx="1"/>
          </p:nvPr>
        </p:nvSpPr>
        <p:spPr/>
        <p:txBody>
          <a:bodyPr/>
          <a:lstStyle/>
          <a:p>
            <a:r>
              <a:rPr lang="en-US" dirty="0" err="1" smtClean="0"/>
              <a:t>Bokeh</a:t>
            </a:r>
            <a:r>
              <a:rPr lang="en-US" dirty="0" smtClean="0"/>
              <a:t> (pronounced /</a:t>
            </a:r>
            <a:r>
              <a:rPr lang="en-US" dirty="0" err="1" smtClean="0"/>
              <a:t>boʊˈkeɪ</a:t>
            </a:r>
            <a:r>
              <a:rPr lang="en-US" dirty="0" smtClean="0"/>
              <a:t>/Japanese) is the blur, or the aesthetic quality of the blur,  in out-of-focus areas of an image, or "the way the lens renders out-of-focus points of light.</a:t>
            </a:r>
            <a:endParaRPr lang="en-US" dirty="0"/>
          </a:p>
        </p:txBody>
      </p:sp>
    </p:spTree>
    <p:extLst>
      <p:ext uri="{BB962C8B-B14F-4D97-AF65-F5344CB8AC3E}">
        <p14:creationId xmlns:p14="http://schemas.microsoft.com/office/powerpoint/2010/main" val="29469515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762000" y="890588"/>
            <a:ext cx="7620000" cy="5076825"/>
          </a:xfrm>
          <a:prstGeom prst="rect">
            <a:avLst/>
          </a:prstGeom>
          <a:noFill/>
          <a:ln w="9525">
            <a:noFill/>
            <a:miter lim="800000"/>
            <a:headEnd/>
            <a:tailEnd/>
          </a:ln>
          <a:effectLst/>
        </p:spPr>
      </p:pic>
    </p:spTree>
    <p:extLst>
      <p:ext uri="{BB962C8B-B14F-4D97-AF65-F5344CB8AC3E}">
        <p14:creationId xmlns:p14="http://schemas.microsoft.com/office/powerpoint/2010/main" val="284001154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520</TotalTime>
  <Words>228</Words>
  <Application>Microsoft Office PowerPoint</Application>
  <PresentationFormat>On-screen Show (4:3)</PresentationFormat>
  <Paragraphs>97</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Concourse</vt:lpstr>
      <vt:lpstr>PowerPoint Presentation</vt:lpstr>
      <vt:lpstr>PowerPoint Presentation</vt:lpstr>
      <vt:lpstr>PowerPoint Presentation</vt:lpstr>
      <vt:lpstr>PowerPoint Presentation</vt:lpstr>
      <vt:lpstr>PowerPoint Presentation</vt:lpstr>
      <vt:lpstr>Photography Technique</vt:lpstr>
      <vt:lpstr>Astrophotography</vt:lpstr>
      <vt:lpstr>Bokeh</vt:lpstr>
      <vt:lpstr>PowerPoint Presentation</vt:lpstr>
      <vt:lpstr>With or Without Bokeh</vt:lpstr>
      <vt:lpstr>Contre-Jour</vt:lpstr>
      <vt:lpstr>Non vs. Fill Flash</vt:lpstr>
      <vt:lpstr>High-Speed Photography</vt:lpstr>
      <vt:lpstr>PowerPoint Presentation</vt:lpstr>
      <vt:lpstr>Macro</vt:lpstr>
      <vt:lpstr>Monochrome</vt:lpstr>
      <vt:lpstr>Motion Blur</vt:lpstr>
      <vt:lpstr>Night Photography</vt:lpstr>
      <vt:lpstr>Panning</vt:lpstr>
      <vt:lpstr>Panoramic Photography</vt:lpstr>
      <vt:lpstr>Zoom Burst</vt:lpstr>
      <vt:lpstr>Styles and Genres</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lpstr>Pengantar</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Fotografi</dc:title>
  <dc:creator>Valued Customer</dc:creator>
  <cp:lastModifiedBy>Hp</cp:lastModifiedBy>
  <cp:revision>38</cp:revision>
  <dcterms:created xsi:type="dcterms:W3CDTF">2007-09-23T22:04:29Z</dcterms:created>
  <dcterms:modified xsi:type="dcterms:W3CDTF">2018-04-29T17:32:24Z</dcterms:modified>
</cp:coreProperties>
</file>